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embeddedFontLst>
    <p:embeddedFont>
      <p:font typeface="Montserrat"/>
      <p:regular r:id="rId34"/>
      <p:bold r:id="rId35"/>
      <p:italic r:id="rId36"/>
      <p:boldItalic r:id="rId37"/>
    </p:embeddedFont>
    <p:embeddedFont>
      <p:font typeface="Vidaloka"/>
      <p:regular r:id="rId38"/>
    </p:embeddedFont>
    <p:embeddedFont>
      <p:font typeface="Cambria Math"/>
      <p:regular r:id="rId39"/>
    </p:embeddedFont>
    <p:embeddedFont>
      <p:font typeface="Open Sans"/>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2390E7D-F2F1-4E2F-9D11-3AF507BF9E4E}">
  <a:tblStyle styleId="{52390E7D-F2F1-4E2F-9D11-3AF507BF9E4E}"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E16C7C9D-23F1-4A5A-9D4D-7ACBF1EFB86A}" styleName="Table_1">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7E7"/>
          </a:solidFill>
        </a:fill>
      </a:tcStyle>
    </a:wholeTbl>
    <a:band1H>
      <a:tcTxStyle/>
      <a:tcStyle>
        <a:fill>
          <a:solidFill>
            <a:srgbClr val="CDCCCC"/>
          </a:solidFill>
        </a:fill>
      </a:tcStyle>
    </a:band1H>
    <a:band2H>
      <a:tcTxStyle/>
    </a:band2H>
    <a:band1V>
      <a:tcTxStyle/>
      <a:tcStyle>
        <a:fill>
          <a:solidFill>
            <a:srgbClr val="CDCCCC"/>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OpenSans-regular.fntdata"/><Relationship Id="rId20" Type="http://schemas.openxmlformats.org/officeDocument/2006/relationships/slide" Target="slides/slide15.xml"/><Relationship Id="rId42" Type="http://schemas.openxmlformats.org/officeDocument/2006/relationships/font" Target="fonts/OpenSans-italic.fntdata"/><Relationship Id="rId41" Type="http://schemas.openxmlformats.org/officeDocument/2006/relationships/font" Target="fonts/OpenSans-bold.fntdata"/><Relationship Id="rId22" Type="http://schemas.openxmlformats.org/officeDocument/2006/relationships/slide" Target="slides/slide17.xml"/><Relationship Id="rId21" Type="http://schemas.openxmlformats.org/officeDocument/2006/relationships/slide" Target="slides/slide16.xml"/><Relationship Id="rId43" Type="http://schemas.openxmlformats.org/officeDocument/2006/relationships/font" Target="fonts/OpenSans-bold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Montserrat-bold.fntdata"/><Relationship Id="rId12" Type="http://schemas.openxmlformats.org/officeDocument/2006/relationships/slide" Target="slides/slide7.xml"/><Relationship Id="rId34" Type="http://schemas.openxmlformats.org/officeDocument/2006/relationships/font" Target="fonts/Montserrat-regular.fntdata"/><Relationship Id="rId15" Type="http://schemas.openxmlformats.org/officeDocument/2006/relationships/slide" Target="slides/slide10.xml"/><Relationship Id="rId37" Type="http://schemas.openxmlformats.org/officeDocument/2006/relationships/font" Target="fonts/Montserrat-boldItalic.fntdata"/><Relationship Id="rId14" Type="http://schemas.openxmlformats.org/officeDocument/2006/relationships/slide" Target="slides/slide9.xml"/><Relationship Id="rId36" Type="http://schemas.openxmlformats.org/officeDocument/2006/relationships/font" Target="fonts/Montserrat-italic.fntdata"/><Relationship Id="rId17" Type="http://schemas.openxmlformats.org/officeDocument/2006/relationships/slide" Target="slides/slide12.xml"/><Relationship Id="rId39" Type="http://schemas.openxmlformats.org/officeDocument/2006/relationships/font" Target="fonts/CambriaMath-regular.fntdata"/><Relationship Id="rId16" Type="http://schemas.openxmlformats.org/officeDocument/2006/relationships/slide" Target="slides/slide11.xml"/><Relationship Id="rId38" Type="http://schemas.openxmlformats.org/officeDocument/2006/relationships/font" Target="fonts/Vidaloka-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i="0" lang="en-US"/>
              <a:t>Teacher Talk </a:t>
            </a:r>
            <a:endParaRPr/>
          </a:p>
          <a:p>
            <a:pPr indent="0" lvl="0" marL="0" rtl="0" algn="l">
              <a:lnSpc>
                <a:spcPct val="100000"/>
              </a:lnSpc>
              <a:spcBef>
                <a:spcPts val="0"/>
              </a:spcBef>
              <a:spcAft>
                <a:spcPts val="0"/>
              </a:spcAft>
              <a:buSzPts val="1100"/>
              <a:buNone/>
            </a:pPr>
            <a:r>
              <a:rPr lang="en-US"/>
              <a:t>This is the graph that you should have sketched. </a:t>
            </a:r>
            <a:endParaRPr/>
          </a:p>
          <a:p>
            <a:pPr indent="0" lvl="0" marL="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u="none"/>
              <a:t>Instructions for Teachers</a:t>
            </a:r>
            <a:endParaRPr/>
          </a:p>
          <a:p>
            <a:pPr indent="0" lvl="0" marL="158750" rtl="0" algn="l">
              <a:lnSpc>
                <a:spcPct val="100000"/>
              </a:lnSpc>
              <a:spcBef>
                <a:spcPts val="0"/>
              </a:spcBef>
              <a:spcAft>
                <a:spcPts val="0"/>
              </a:spcAft>
              <a:buSzPts val="1100"/>
              <a:buNone/>
            </a:pPr>
            <a:r>
              <a:rPr b="0" lang="en-US" u="none"/>
              <a:t>Go through equation. </a:t>
            </a:r>
            <a:endParaRPr/>
          </a:p>
          <a:p>
            <a:pPr indent="0" lvl="0" marL="158750" rtl="0" algn="l">
              <a:lnSpc>
                <a:spcPct val="100000"/>
              </a:lnSpc>
              <a:spcBef>
                <a:spcPts val="0"/>
              </a:spcBef>
              <a:spcAft>
                <a:spcPts val="0"/>
              </a:spcAft>
              <a:buSzPts val="1100"/>
              <a:buNone/>
            </a:pPr>
            <a:r>
              <a:rPr b="0" lang="en-US" u="none"/>
              <a:t>Share the values provided. </a:t>
            </a:r>
            <a:endParaRPr/>
          </a:p>
          <a:p>
            <a:pPr indent="0" lvl="0" marL="158750" rtl="0" algn="l">
              <a:lnSpc>
                <a:spcPct val="100000"/>
              </a:lnSpc>
              <a:spcBef>
                <a:spcPts val="0"/>
              </a:spcBef>
              <a:spcAft>
                <a:spcPts val="0"/>
              </a:spcAft>
              <a:buSzPts val="1100"/>
              <a:buNone/>
            </a:pPr>
            <a:r>
              <a:rPr b="0" lang="en-US" u="none"/>
              <a:t>Get pupils to solve for the blanks on their calculators. </a:t>
            </a:r>
            <a:endParaRPr/>
          </a:p>
          <a:p>
            <a:pPr indent="0" lvl="0" marL="158750" rtl="0" algn="l">
              <a:lnSpc>
                <a:spcPct val="100000"/>
              </a:lnSpc>
              <a:spcBef>
                <a:spcPts val="0"/>
              </a:spcBef>
              <a:spcAft>
                <a:spcPts val="0"/>
              </a:spcAft>
              <a:buSzPts val="1100"/>
              <a:buNone/>
            </a:pPr>
            <a:r>
              <a:t/>
            </a:r>
            <a:endParaRPr b="1" u="none"/>
          </a:p>
          <a:p>
            <a:pPr indent="0" lvl="0" marL="158750" rtl="0" algn="l">
              <a:lnSpc>
                <a:spcPct val="100000"/>
              </a:lnSpc>
              <a:spcBef>
                <a:spcPts val="0"/>
              </a:spcBef>
              <a:spcAft>
                <a:spcPts val="0"/>
              </a:spcAft>
              <a:buSzPts val="1100"/>
              <a:buNone/>
            </a:pPr>
            <a:r>
              <a:rPr b="1" lang="en-US" u="none"/>
              <a:t>Teacher Talk</a:t>
            </a:r>
            <a:endParaRPr/>
          </a:p>
          <a:p>
            <a:pPr indent="0" lvl="0" marL="158750" rtl="0" algn="l">
              <a:lnSpc>
                <a:spcPct val="100000"/>
              </a:lnSpc>
              <a:spcBef>
                <a:spcPts val="0"/>
              </a:spcBef>
              <a:spcAft>
                <a:spcPts val="0"/>
              </a:spcAft>
              <a:buSzPts val="1100"/>
              <a:buNone/>
            </a:pPr>
            <a:r>
              <a:rPr b="0" lang="en-US" u="none"/>
              <a:t>Let’s look at this table and complete it. </a:t>
            </a:r>
            <a:endParaRPr/>
          </a:p>
          <a:p>
            <a:pPr indent="0" lvl="0" marL="158750" marR="0" rtl="0" algn="l">
              <a:lnSpc>
                <a:spcPct val="100000"/>
              </a:lnSpc>
              <a:spcBef>
                <a:spcPts val="0"/>
              </a:spcBef>
              <a:spcAft>
                <a:spcPts val="0"/>
              </a:spcAft>
              <a:buClr>
                <a:srgbClr val="000000"/>
              </a:buClr>
              <a:buSzPts val="1100"/>
              <a:buFont typeface="Arial"/>
              <a:buNone/>
            </a:pPr>
            <a:r>
              <a:t/>
            </a:r>
            <a:endParaRPr b="1" u="none"/>
          </a:p>
          <a:p>
            <a:pPr indent="0" lvl="0" marL="158750" marR="0" rtl="0" algn="l">
              <a:lnSpc>
                <a:spcPct val="100000"/>
              </a:lnSpc>
              <a:spcBef>
                <a:spcPts val="0"/>
              </a:spcBef>
              <a:spcAft>
                <a:spcPts val="0"/>
              </a:spcAft>
              <a:buClr>
                <a:srgbClr val="000000"/>
              </a:buClr>
              <a:buSzPts val="1100"/>
              <a:buFont typeface="Arial"/>
              <a:buNone/>
            </a:pPr>
            <a:r>
              <a:rPr b="1" lang="en-US" u="none"/>
              <a:t>Instructions for Teachers</a:t>
            </a:r>
            <a:endParaRPr/>
          </a:p>
          <a:p>
            <a:pPr indent="0" lvl="0" marL="158750" marR="0" rtl="0" algn="l">
              <a:lnSpc>
                <a:spcPct val="100000"/>
              </a:lnSpc>
              <a:spcBef>
                <a:spcPts val="0"/>
              </a:spcBef>
              <a:spcAft>
                <a:spcPts val="0"/>
              </a:spcAft>
              <a:buClr>
                <a:srgbClr val="000000"/>
              </a:buClr>
              <a:buSzPts val="1100"/>
              <a:buFont typeface="Arial"/>
              <a:buNone/>
            </a:pPr>
            <a:r>
              <a:rPr b="0" lang="en-US" u="none"/>
              <a:t>When table in completed, get students to answer the leading question: </a:t>
            </a:r>
            <a:r>
              <a:rPr b="0" lang="en-US" sz="1100">
                <a:latin typeface="Vidaloka"/>
                <a:ea typeface="Vidaloka"/>
                <a:cs typeface="Vidaloka"/>
                <a:sym typeface="Vidaloka"/>
              </a:rPr>
              <a:t>As the value of </a:t>
            </a:r>
            <a:r>
              <a:rPr b="0" i="0" lang="en-US" sz="1100" u="sng">
                <a:latin typeface="Cambria Math"/>
                <a:ea typeface="Cambria Math"/>
                <a:cs typeface="Cambria Math"/>
                <a:sym typeface="Cambria Math"/>
              </a:rPr>
              <a:t>𝑥 </a:t>
            </a:r>
            <a:r>
              <a:rPr b="0" lang="en-US" sz="1100" u="sng">
                <a:latin typeface="Vidaloka"/>
                <a:ea typeface="Vidaloka"/>
                <a:cs typeface="Vidaloka"/>
                <a:sym typeface="Vidaloka"/>
              </a:rPr>
              <a:t>increases</a:t>
            </a:r>
            <a:r>
              <a:rPr b="0" lang="en-US" sz="1100">
                <a:latin typeface="Vidaloka"/>
                <a:ea typeface="Vidaloka"/>
                <a:cs typeface="Vidaloka"/>
                <a:sym typeface="Vidaloka"/>
              </a:rPr>
              <a:t>, what value does </a:t>
            </a:r>
            <a:r>
              <a:rPr b="0" i="0" lang="en-US" sz="1100">
                <a:latin typeface="Cambria Math"/>
                <a:ea typeface="Cambria Math"/>
                <a:cs typeface="Cambria Math"/>
                <a:sym typeface="Cambria Math"/>
              </a:rPr>
              <a:t>𝑦</a:t>
            </a:r>
            <a:r>
              <a:rPr b="0" lang="en-US" sz="1100">
                <a:latin typeface="Vidaloka"/>
                <a:ea typeface="Vidaloka"/>
                <a:cs typeface="Vidaloka"/>
                <a:sym typeface="Vidaloka"/>
              </a:rPr>
              <a:t> approach? (Ans: 2) </a:t>
            </a:r>
            <a:endParaRPr b="0" sz="1100">
              <a:latin typeface="Vidaloka"/>
              <a:ea typeface="Vidaloka"/>
              <a:cs typeface="Vidaloka"/>
              <a:sym typeface="Vidaloka"/>
            </a:endParaRPr>
          </a:p>
          <a:p>
            <a:pPr indent="0" lvl="0" marL="158750" rtl="0" algn="l">
              <a:lnSpc>
                <a:spcPct val="100000"/>
              </a:lnSpc>
              <a:spcBef>
                <a:spcPts val="0"/>
              </a:spcBef>
              <a:spcAft>
                <a:spcPts val="0"/>
              </a:spcAft>
              <a:buSzPts val="1100"/>
              <a:buNone/>
            </a:pPr>
            <a:r>
              <a:t/>
            </a:r>
            <a:endParaRPr b="1" u="none"/>
          </a:p>
          <a:p>
            <a:pPr indent="0" lvl="0" marL="158750" rtl="0" algn="l">
              <a:lnSpc>
                <a:spcPct val="100000"/>
              </a:lnSpc>
              <a:spcBef>
                <a:spcPts val="0"/>
              </a:spcBef>
              <a:spcAft>
                <a:spcPts val="0"/>
              </a:spcAft>
              <a:buSzPts val="1100"/>
              <a:buNone/>
            </a:pPr>
            <a:r>
              <a:t/>
            </a:r>
            <a:endParaRPr b="1" u="none"/>
          </a:p>
          <a:p>
            <a:pPr indent="0" lvl="0" marL="158750" rtl="0" algn="l">
              <a:lnSpc>
                <a:spcPct val="100000"/>
              </a:lnSpc>
              <a:spcBef>
                <a:spcPts val="0"/>
              </a:spcBef>
              <a:spcAft>
                <a:spcPts val="0"/>
              </a:spcAft>
              <a:buSzPts val="1100"/>
              <a:buNone/>
            </a:pPr>
            <a:r>
              <a:t/>
            </a:r>
            <a:endParaRPr b="1" u="non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Google Shape;23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Teacher Talk </a:t>
            </a:r>
            <a:endParaRPr/>
          </a:p>
          <a:p>
            <a:pPr indent="0" lvl="0" marL="158750" rtl="0" algn="l">
              <a:lnSpc>
                <a:spcPct val="100000"/>
              </a:lnSpc>
              <a:spcBef>
                <a:spcPts val="0"/>
              </a:spcBef>
              <a:spcAft>
                <a:spcPts val="0"/>
              </a:spcAft>
              <a:buSzPts val="1100"/>
              <a:buNone/>
            </a:pPr>
            <a:r>
              <a:rPr lang="en-US"/>
              <a:t>Let’s look at these 2 graphs here. </a:t>
            </a:r>
            <a:endParaRPr/>
          </a:p>
          <a:p>
            <a:pPr indent="0" lvl="0" marL="158750" rtl="0" algn="l">
              <a:lnSpc>
                <a:spcPct val="100000"/>
              </a:lnSpc>
              <a:spcBef>
                <a:spcPts val="0"/>
              </a:spcBef>
              <a:spcAft>
                <a:spcPts val="0"/>
              </a:spcAft>
              <a:buSzPts val="1100"/>
              <a:buNone/>
            </a:pPr>
            <a:r>
              <a:rPr lang="en-US"/>
              <a:t>March the graphs to the functions in the table. </a:t>
            </a:r>
            <a:endParaRPr/>
          </a:p>
          <a:p>
            <a:pPr indent="0" lvl="0" marL="158750" rtl="0" algn="l">
              <a:lnSpc>
                <a:spcPct val="100000"/>
              </a:lnSpc>
              <a:spcBef>
                <a:spcPts val="0"/>
              </a:spcBef>
              <a:spcAft>
                <a:spcPts val="0"/>
              </a:spcAft>
              <a:buSzPts val="1100"/>
              <a:buNone/>
            </a:pPr>
            <a:r>
              <a:rPr lang="en-US"/>
              <a:t>(Point to graph in green) Use your fingers to show your answer. (Solution: Green Graph = 2)</a:t>
            </a:r>
            <a:endParaRPr/>
          </a:p>
          <a:p>
            <a:pPr indent="0" lvl="0" marL="158750" rtl="0" algn="l">
              <a:lnSpc>
                <a:spcPct val="100000"/>
              </a:lnSpc>
              <a:spcBef>
                <a:spcPts val="0"/>
              </a:spcBef>
              <a:spcAft>
                <a:spcPts val="0"/>
              </a:spcAft>
              <a:buSzPts val="1100"/>
              <a:buNone/>
            </a:pPr>
            <a:r>
              <a:rPr lang="en-US"/>
              <a:t>(Point to graph in red) Use your fingers to show your answer. (Solution: Red Graph = 1) </a:t>
            </a:r>
            <a:endParaRPr/>
          </a:p>
          <a:p>
            <a:pPr indent="0" lvl="0" marL="158750" rtl="0" algn="l">
              <a:lnSpc>
                <a:spcPct val="100000"/>
              </a:lnSpc>
              <a:spcBef>
                <a:spcPts val="0"/>
              </a:spcBef>
              <a:spcAft>
                <a:spcPts val="0"/>
              </a:spcAft>
              <a:buSzPts val="1100"/>
              <a:buNone/>
            </a:pPr>
            <a:r>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a:t>Teacher Talk </a:t>
            </a:r>
            <a:endParaRPr/>
          </a:p>
          <a:p>
            <a:pPr indent="0" lvl="0" marL="0" rtl="0" algn="l">
              <a:lnSpc>
                <a:spcPct val="100000"/>
              </a:lnSpc>
              <a:spcBef>
                <a:spcPts val="0"/>
              </a:spcBef>
              <a:spcAft>
                <a:spcPts val="0"/>
              </a:spcAft>
              <a:buSzPts val="1100"/>
              <a:buNone/>
            </a:pPr>
            <a:r>
              <a:rPr lang="en-US"/>
              <a:t>Let’s look at this real-world problem together. </a:t>
            </a:r>
            <a:endParaRPr/>
          </a:p>
          <a:p>
            <a:pPr indent="0" lvl="0" marL="0" rtl="0" algn="l">
              <a:lnSpc>
                <a:spcPct val="100000"/>
              </a:lnSpc>
              <a:spcBef>
                <a:spcPts val="0"/>
              </a:spcBef>
              <a:spcAft>
                <a:spcPts val="0"/>
              </a:spcAft>
              <a:buSzPts val="1100"/>
              <a:buNone/>
            </a:pPr>
            <a:r>
              <a:t/>
            </a:r>
            <a:endParaRPr sz="1100">
              <a:latin typeface="Vidaloka"/>
              <a:ea typeface="Vidaloka"/>
              <a:cs typeface="Vidaloka"/>
              <a:sym typeface="Vidaloka"/>
            </a:endParaRPr>
          </a:p>
          <a:p>
            <a:pPr indent="0" lvl="0" marL="0" rtl="0" algn="l">
              <a:lnSpc>
                <a:spcPct val="100000"/>
              </a:lnSpc>
              <a:spcBef>
                <a:spcPts val="0"/>
              </a:spcBef>
              <a:spcAft>
                <a:spcPts val="0"/>
              </a:spcAft>
              <a:buSzPts val="1100"/>
              <a:buNone/>
            </a:pPr>
            <a:r>
              <a:rPr lang="en-US" sz="1100">
                <a:latin typeface="Vidaloka"/>
                <a:ea typeface="Vidaloka"/>
                <a:cs typeface="Vidaloka"/>
                <a:sym typeface="Vidaloka"/>
              </a:rPr>
              <a:t>A traditional herbal remedy used for its soothing warmth needs to be prepared at a specific temperature to ensure its therapeutic properties are at their peak.</a:t>
            </a:r>
            <a:endParaRPr/>
          </a:p>
          <a:p>
            <a:pPr indent="0" lvl="0" marL="0" rtl="0" algn="l">
              <a:lnSpc>
                <a:spcPct val="100000"/>
              </a:lnSpc>
              <a:spcBef>
                <a:spcPts val="0"/>
              </a:spcBef>
              <a:spcAft>
                <a:spcPts val="0"/>
              </a:spcAft>
              <a:buSzPts val="1100"/>
              <a:buNone/>
            </a:pPr>
            <a:r>
              <a:rPr lang="en-US" sz="1100">
                <a:latin typeface="Vidaloka"/>
                <a:ea typeface="Vidaloka"/>
                <a:cs typeface="Vidaloka"/>
                <a:sym typeface="Vidaloka"/>
              </a:rPr>
              <a:t>Once taken off the stove, the remedy's temperature </a:t>
            </a:r>
            <a:r>
              <a:rPr i="0" lang="en-US" sz="1100">
                <a:latin typeface="Cambria Math"/>
                <a:ea typeface="Cambria Math"/>
                <a:cs typeface="Cambria Math"/>
                <a:sym typeface="Cambria Math"/>
              </a:rPr>
              <a:t>𝑇°C</a:t>
            </a:r>
            <a:r>
              <a:rPr lang="en-US" sz="1100">
                <a:latin typeface="Vidaloka"/>
                <a:ea typeface="Vidaloka"/>
                <a:cs typeface="Vidaloka"/>
                <a:sym typeface="Vidaloka"/>
              </a:rPr>
              <a:t> at time </a:t>
            </a:r>
            <a:r>
              <a:rPr i="0" lang="en-US" sz="1100">
                <a:latin typeface="Cambria Math"/>
                <a:ea typeface="Cambria Math"/>
                <a:cs typeface="Cambria Math"/>
                <a:sym typeface="Cambria Math"/>
              </a:rPr>
              <a:t>𝑡</a:t>
            </a:r>
            <a:r>
              <a:rPr lang="en-US" sz="1100">
                <a:latin typeface="Vidaloka"/>
                <a:ea typeface="Vidaloka"/>
                <a:cs typeface="Vidaloka"/>
                <a:sym typeface="Vidaloka"/>
              </a:rPr>
              <a:t> minutes can be modelled using the following function: </a:t>
            </a:r>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Instructions For Teachers </a:t>
            </a:r>
            <a:endParaRPr/>
          </a:p>
          <a:p>
            <a:pPr indent="0" lvl="0" marL="158750" rtl="0" algn="l">
              <a:lnSpc>
                <a:spcPct val="100000"/>
              </a:lnSpc>
              <a:spcBef>
                <a:spcPts val="0"/>
              </a:spcBef>
              <a:spcAft>
                <a:spcPts val="0"/>
              </a:spcAft>
              <a:buSzPts val="1100"/>
              <a:buNone/>
            </a:pPr>
            <a:r>
              <a:rPr lang="en-US"/>
              <a:t>Read question with pupils once again.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5" name="Google Shape;27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Teacher Talk</a:t>
            </a:r>
            <a:endParaRPr/>
          </a:p>
          <a:p>
            <a:pPr indent="0" lvl="0" marL="158750" rtl="0" algn="l">
              <a:lnSpc>
                <a:spcPct val="100000"/>
              </a:lnSpc>
              <a:spcBef>
                <a:spcPts val="0"/>
              </a:spcBef>
              <a:spcAft>
                <a:spcPts val="0"/>
              </a:spcAft>
              <a:buSzPts val="1100"/>
              <a:buNone/>
            </a:pPr>
            <a:r>
              <a:rPr lang="en-US"/>
              <a:t>You have 15 min to independently complete the questions. </a:t>
            </a:r>
            <a:endParaRPr/>
          </a:p>
          <a:p>
            <a:pPr indent="0" lvl="0" marL="158750" rtl="0" algn="l">
              <a:lnSpc>
                <a:spcPct val="100000"/>
              </a:lnSpc>
              <a:spcBef>
                <a:spcPts val="0"/>
              </a:spcBef>
              <a:spcAft>
                <a:spcPts val="0"/>
              </a:spcAft>
              <a:buSzPts val="1100"/>
              <a:buNone/>
            </a:pPr>
            <a:r>
              <a:rPr lang="en-US"/>
              <a:t>Show your workings clearly. </a:t>
            </a:r>
            <a:endParaRPr/>
          </a:p>
          <a:p>
            <a:pPr indent="0" lvl="0" marL="158750" rtl="0" algn="l">
              <a:lnSpc>
                <a:spcPct val="100000"/>
              </a:lnSpc>
              <a:spcBef>
                <a:spcPts val="0"/>
              </a:spcBef>
              <a:spcAft>
                <a:spcPts val="0"/>
              </a:spcAft>
              <a:buSzPts val="1100"/>
              <a:buNone/>
            </a:pPr>
            <a:r>
              <a:rPr lang="en-US"/>
              <a:t>If you need some help, you may scan the QR code to view the solution to (a) and (b).</a:t>
            </a:r>
            <a:endParaRPr/>
          </a:p>
          <a:p>
            <a:pPr indent="0" lvl="0" marL="158750" rtl="0" algn="l">
              <a:lnSpc>
                <a:spcPct val="100000"/>
              </a:lnSpc>
              <a:spcBef>
                <a:spcPts val="0"/>
              </a:spcBef>
              <a:spcAft>
                <a:spcPts val="0"/>
              </a:spcAft>
              <a:buSzPts val="1100"/>
              <a:buNone/>
            </a:pPr>
            <a:br>
              <a:rPr lang="en-US" sz="1100">
                <a:latin typeface="Vidaloka"/>
                <a:ea typeface="Vidaloka"/>
                <a:cs typeface="Vidaloka"/>
                <a:sym typeface="Vidaloka"/>
              </a:rPr>
            </a:b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4" name="Google Shape;28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Instructions For Teachers </a:t>
            </a:r>
            <a:endParaRPr/>
          </a:p>
          <a:p>
            <a:pPr indent="0" lvl="0" marL="158750" rtl="0" algn="l">
              <a:lnSpc>
                <a:spcPct val="100000"/>
              </a:lnSpc>
              <a:spcBef>
                <a:spcPts val="0"/>
              </a:spcBef>
              <a:spcAft>
                <a:spcPts val="0"/>
              </a:spcAft>
              <a:buSzPts val="1100"/>
              <a:buNone/>
            </a:pPr>
            <a:r>
              <a:rPr lang="en-US"/>
              <a:t>Read question with pupils once again.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7" name="Google Shape;297;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Instructions For Teachers </a:t>
            </a:r>
            <a:endParaRPr/>
          </a:p>
          <a:p>
            <a:pPr indent="0" lvl="0" marL="158750" rtl="0" algn="l">
              <a:lnSpc>
                <a:spcPct val="100000"/>
              </a:lnSpc>
              <a:spcBef>
                <a:spcPts val="0"/>
              </a:spcBef>
              <a:spcAft>
                <a:spcPts val="0"/>
              </a:spcAft>
              <a:buSzPts val="1100"/>
              <a:buNone/>
            </a:pPr>
            <a:r>
              <a:rPr lang="en-US"/>
              <a:t>Read question with pupils once again.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2" name="Google Shape;31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Instructions For Teachers </a:t>
            </a:r>
            <a:endParaRPr/>
          </a:p>
          <a:p>
            <a:pPr indent="0" lvl="0" marL="158750" rtl="0" algn="l">
              <a:lnSpc>
                <a:spcPct val="100000"/>
              </a:lnSpc>
              <a:spcBef>
                <a:spcPts val="0"/>
              </a:spcBef>
              <a:spcAft>
                <a:spcPts val="0"/>
              </a:spcAft>
              <a:buSzPts val="1100"/>
              <a:buNone/>
            </a:pPr>
            <a:r>
              <a:rPr lang="en-US"/>
              <a:t>Read question with pupils once again.  </a:t>
            </a:r>
            <a:endParaRPr/>
          </a:p>
          <a:p>
            <a:pPr indent="0" lvl="0" marL="158750" rtl="0" algn="l">
              <a:lnSpc>
                <a:spcPct val="100000"/>
              </a:lnSpc>
              <a:spcBef>
                <a:spcPts val="0"/>
              </a:spcBef>
              <a:spcAft>
                <a:spcPts val="0"/>
              </a:spcAft>
              <a:buSzPts val="1100"/>
              <a:buNone/>
            </a:pPr>
            <a:r>
              <a:rPr lang="en-US"/>
              <a:t>Go through solution.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8" name="Google Shape;32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Instructions For Teachers </a:t>
            </a:r>
            <a:endParaRPr/>
          </a:p>
          <a:p>
            <a:pPr indent="0" lvl="0" marL="158750" rtl="0" algn="l">
              <a:lnSpc>
                <a:spcPct val="100000"/>
              </a:lnSpc>
              <a:spcBef>
                <a:spcPts val="0"/>
              </a:spcBef>
              <a:spcAft>
                <a:spcPts val="0"/>
              </a:spcAft>
              <a:buSzPts val="1100"/>
              <a:buNone/>
            </a:pPr>
            <a:r>
              <a:rPr lang="en-US"/>
              <a:t>Read question with pupils once again.  </a:t>
            </a:r>
            <a:endParaRPr/>
          </a:p>
          <a:p>
            <a:pPr indent="0" lvl="0" marL="158750" rtl="0" algn="l">
              <a:lnSpc>
                <a:spcPct val="100000"/>
              </a:lnSpc>
              <a:spcBef>
                <a:spcPts val="0"/>
              </a:spcBef>
              <a:spcAft>
                <a:spcPts val="0"/>
              </a:spcAft>
              <a:buSzPts val="1100"/>
              <a:buNone/>
            </a:pPr>
            <a:r>
              <a:rPr lang="en-US"/>
              <a:t>Go through solution.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7" name="Google Shape;347;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Instructions For Teachers </a:t>
            </a:r>
            <a:endParaRPr/>
          </a:p>
          <a:p>
            <a:pPr indent="0" lvl="0" marL="158750" rtl="0" algn="l">
              <a:lnSpc>
                <a:spcPct val="100000"/>
              </a:lnSpc>
              <a:spcBef>
                <a:spcPts val="0"/>
              </a:spcBef>
              <a:spcAft>
                <a:spcPts val="0"/>
              </a:spcAft>
              <a:buSzPts val="1100"/>
              <a:buNone/>
            </a:pPr>
            <a:r>
              <a:rPr lang="en-US"/>
              <a:t>Read question with pupils once again.  </a:t>
            </a:r>
            <a:endParaRPr/>
          </a:p>
          <a:p>
            <a:pPr indent="0" lvl="0" marL="158750" rtl="0" algn="l">
              <a:lnSpc>
                <a:spcPct val="100000"/>
              </a:lnSpc>
              <a:spcBef>
                <a:spcPts val="0"/>
              </a:spcBef>
              <a:spcAft>
                <a:spcPts val="0"/>
              </a:spcAft>
              <a:buSzPts val="1100"/>
              <a:buNone/>
            </a:pPr>
            <a:r>
              <a:rPr lang="en-US"/>
              <a:t>Go through solution.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9" name="Google Shape;359;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8" name="Google Shape;368;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rPr b="1" lang="en-US"/>
              <a:t>Teacher Instructions </a:t>
            </a:r>
            <a:endParaRPr/>
          </a:p>
          <a:p>
            <a:pPr indent="0" lvl="0" marL="158750" rtl="0" algn="l">
              <a:lnSpc>
                <a:spcPct val="100000"/>
              </a:lnSpc>
              <a:spcBef>
                <a:spcPts val="0"/>
              </a:spcBef>
              <a:spcAft>
                <a:spcPts val="0"/>
              </a:spcAft>
              <a:buSzPts val="1100"/>
              <a:buNone/>
            </a:pPr>
            <a:r>
              <a:rPr lang="en-US"/>
              <a:t>Go through performance task with students. </a:t>
            </a:r>
            <a:endParaRPr/>
          </a:p>
          <a:p>
            <a:pPr indent="0" lvl="0" marL="158750" rtl="0" algn="l">
              <a:lnSpc>
                <a:spcPct val="100000"/>
              </a:lnSpc>
              <a:spcBef>
                <a:spcPts val="0"/>
              </a:spcBef>
              <a:spcAft>
                <a:spcPts val="0"/>
              </a:spcAft>
              <a:buSzPts val="1100"/>
              <a:buNone/>
            </a:pPr>
            <a:r>
              <a:rPr lang="en-US"/>
              <a:t>Get them to use the values in the table to solve.</a:t>
            </a:r>
            <a:endParaRPr/>
          </a:p>
          <a:p>
            <a:pPr indent="0" lvl="0" marL="158750" rtl="0" algn="l">
              <a:lnSpc>
                <a:spcPct val="150000"/>
              </a:lnSpc>
              <a:spcBef>
                <a:spcPts val="0"/>
              </a:spcBef>
              <a:spcAft>
                <a:spcPts val="800"/>
              </a:spcAft>
              <a:buSzPts val="1100"/>
              <a:buNone/>
            </a:pPr>
            <a:r>
              <a:rPr lang="en-US"/>
              <a:t>Might want to give students hint. “</a:t>
            </a:r>
            <a:r>
              <a:rPr lang="en-US" sz="1100">
                <a:latin typeface="Montserrat"/>
                <a:ea typeface="Montserrat"/>
                <a:cs typeface="Montserrat"/>
                <a:sym typeface="Montserrat"/>
              </a:rPr>
              <a:t>As </a:t>
            </a:r>
            <a:r>
              <a:rPr i="0" lang="en-US" sz="1100">
                <a:latin typeface="Cambria Math"/>
                <a:ea typeface="Cambria Math"/>
                <a:cs typeface="Cambria Math"/>
                <a:sym typeface="Cambria Math"/>
              </a:rPr>
              <a:t>𝑡</a:t>
            </a:r>
            <a:r>
              <a:rPr lang="en-US" sz="1100">
                <a:latin typeface="Montserrat"/>
                <a:ea typeface="Montserrat"/>
                <a:cs typeface="Montserrat"/>
                <a:sym typeface="Montserrat"/>
              </a:rPr>
              <a:t> increases what value does T approach?”</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a:t>Instructions for Teachers </a:t>
            </a:r>
            <a:endParaRPr/>
          </a:p>
          <a:p>
            <a:pPr indent="0" lvl="0" marL="0" rtl="0" algn="l">
              <a:lnSpc>
                <a:spcPct val="100000"/>
              </a:lnSpc>
              <a:spcBef>
                <a:spcPts val="0"/>
              </a:spcBef>
              <a:spcAft>
                <a:spcPts val="0"/>
              </a:spcAft>
              <a:buSzPts val="1100"/>
              <a:buNone/>
            </a:pPr>
            <a:r>
              <a:rPr lang="en-US"/>
              <a:t>Go through rubrics with students. </a:t>
            </a:r>
            <a:endParaRPr/>
          </a:p>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6" name="Google Shape;386;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0" name="Google Shape;400;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i="0" lang="en-US" sz="400"/>
              <a:t>Instructions for Teachers </a:t>
            </a:r>
            <a:endParaRPr/>
          </a:p>
          <a:p>
            <a:pPr indent="0" lvl="0" marL="0" marR="0" rtl="0" algn="l">
              <a:lnSpc>
                <a:spcPct val="100000"/>
              </a:lnSpc>
              <a:spcBef>
                <a:spcPts val="0"/>
              </a:spcBef>
              <a:spcAft>
                <a:spcPts val="0"/>
              </a:spcAft>
              <a:buClr>
                <a:srgbClr val="000000"/>
              </a:buClr>
              <a:buSzPts val="1100"/>
              <a:buFont typeface="Arial"/>
              <a:buNone/>
            </a:pPr>
            <a:r>
              <a:rPr i="0" lang="en-US" sz="400"/>
              <a:t>Begin by discussing with students how temperature affects the effectiveness of various substances such as food, medicine or even household products. </a:t>
            </a:r>
            <a:endParaRPr/>
          </a:p>
          <a:p>
            <a:pPr indent="0" lvl="0" marL="0" marR="0" rtl="0" algn="l">
              <a:lnSpc>
                <a:spcPct val="100000"/>
              </a:lnSpc>
              <a:spcBef>
                <a:spcPts val="0"/>
              </a:spcBef>
              <a:spcAft>
                <a:spcPts val="0"/>
              </a:spcAft>
              <a:buClr>
                <a:srgbClr val="000000"/>
              </a:buClr>
              <a:buSzPts val="1100"/>
              <a:buFont typeface="Arial"/>
              <a:buNone/>
            </a:pPr>
            <a:r>
              <a:rPr i="0" lang="en-US" sz="400"/>
              <a:t>Lead a conversation about why certain items need to be stored at specific temperatures to maintain their quality and effectiveness. </a:t>
            </a:r>
            <a:endParaRPr/>
          </a:p>
          <a:p>
            <a:pPr indent="0" lvl="0" marL="0" marR="0" rtl="0" algn="l">
              <a:lnSpc>
                <a:spcPct val="100000"/>
              </a:lnSpc>
              <a:spcBef>
                <a:spcPts val="0"/>
              </a:spcBef>
              <a:spcAft>
                <a:spcPts val="0"/>
              </a:spcAft>
              <a:buClr>
                <a:srgbClr val="000000"/>
              </a:buClr>
              <a:buSzPts val="1100"/>
              <a:buFont typeface="Arial"/>
              <a:buNone/>
            </a:pPr>
            <a:r>
              <a:t/>
            </a:r>
            <a:endParaRPr i="1" sz="400"/>
          </a:p>
          <a:p>
            <a:pPr indent="0" lvl="0" marL="0" marR="0" rtl="0" algn="l">
              <a:lnSpc>
                <a:spcPct val="100000"/>
              </a:lnSpc>
              <a:spcBef>
                <a:spcPts val="0"/>
              </a:spcBef>
              <a:spcAft>
                <a:spcPts val="0"/>
              </a:spcAft>
              <a:buClr>
                <a:srgbClr val="000000"/>
              </a:buClr>
              <a:buSzPts val="1100"/>
              <a:buFont typeface="Arial"/>
              <a:buNone/>
            </a:pPr>
            <a:r>
              <a:rPr b="1" lang="en-US"/>
              <a:t>Teacher Talk </a:t>
            </a:r>
            <a:endParaRPr/>
          </a:p>
          <a:p>
            <a:pPr indent="0" lvl="0" marL="0" marR="0" rtl="0" algn="l">
              <a:lnSpc>
                <a:spcPct val="100000"/>
              </a:lnSpc>
              <a:spcBef>
                <a:spcPts val="0"/>
              </a:spcBef>
              <a:spcAft>
                <a:spcPts val="0"/>
              </a:spcAft>
              <a:buClr>
                <a:srgbClr val="000000"/>
              </a:buClr>
              <a:buSzPts val="1100"/>
              <a:buFont typeface="Arial"/>
              <a:buNone/>
            </a:pPr>
            <a:r>
              <a:rPr b="0" lang="en-US"/>
              <a:t>Today, we are going to explore how temperature impacts the effectiveness of various substances, from food to medicine. </a:t>
            </a:r>
            <a:endParaRPr/>
          </a:p>
          <a:p>
            <a:pPr indent="0" lvl="0" marL="0" marR="0" rtl="0" algn="l">
              <a:lnSpc>
                <a:spcPct val="100000"/>
              </a:lnSpc>
              <a:spcBef>
                <a:spcPts val="0"/>
              </a:spcBef>
              <a:spcAft>
                <a:spcPts val="0"/>
              </a:spcAft>
              <a:buClr>
                <a:srgbClr val="000000"/>
              </a:buClr>
              <a:buSzPts val="1100"/>
              <a:buFont typeface="Arial"/>
              <a:buNone/>
            </a:pPr>
            <a:r>
              <a:rPr b="0" lang="en-US"/>
              <a:t>Think about the last time you had a warm cup of soup when you were feeling sick. </a:t>
            </a:r>
            <a:endParaRPr/>
          </a:p>
          <a:p>
            <a:pPr indent="0" lvl="0" marL="0" marR="0" rtl="0" algn="l">
              <a:lnSpc>
                <a:spcPct val="100000"/>
              </a:lnSpc>
              <a:spcBef>
                <a:spcPts val="0"/>
              </a:spcBef>
              <a:spcAft>
                <a:spcPts val="0"/>
              </a:spcAft>
              <a:buClr>
                <a:srgbClr val="000000"/>
              </a:buClr>
              <a:buSzPts val="1100"/>
              <a:buFont typeface="Arial"/>
              <a:buNone/>
            </a:pPr>
            <a:r>
              <a:rPr b="0" lang="en-US"/>
              <a:t>Why did it make you feel better?</a:t>
            </a:r>
            <a:endParaRPr/>
          </a:p>
          <a:p>
            <a:pPr indent="0" lvl="0" marL="0" marR="0" rtl="0" algn="l">
              <a:lnSpc>
                <a:spcPct val="100000"/>
              </a:lnSpc>
              <a:spcBef>
                <a:spcPts val="0"/>
              </a:spcBef>
              <a:spcAft>
                <a:spcPts val="0"/>
              </a:spcAft>
              <a:buClr>
                <a:srgbClr val="000000"/>
              </a:buClr>
              <a:buSzPts val="1100"/>
              <a:buFont typeface="Arial"/>
              <a:buNone/>
            </a:pPr>
            <a:r>
              <a:rPr b="0" lang="en-US"/>
              <a:t>Temperature plays a crucial role in how substances interact with our bodies. </a:t>
            </a:r>
            <a:endParaRPr/>
          </a:p>
          <a:p>
            <a:pPr indent="0" lvl="0" marL="0" marR="0" rtl="0" algn="l">
              <a:lnSpc>
                <a:spcPct val="100000"/>
              </a:lnSpc>
              <a:spcBef>
                <a:spcPts val="0"/>
              </a:spcBef>
              <a:spcAft>
                <a:spcPts val="0"/>
              </a:spcAft>
              <a:buClr>
                <a:srgbClr val="000000"/>
              </a:buClr>
              <a:buSzPts val="1100"/>
              <a:buFont typeface="Arial"/>
              <a:buNone/>
            </a:pPr>
            <a:r>
              <a:rPr b="0" lang="en-US"/>
              <a:t>Medicine and supplements need to be stored at specific temperatures to maintain their quality and effectiveness. </a:t>
            </a:r>
            <a:endParaRPr/>
          </a:p>
          <a:p>
            <a:pPr indent="0" lvl="0" marL="0" marR="0" rtl="0" algn="l">
              <a:lnSpc>
                <a:spcPct val="100000"/>
              </a:lnSpc>
              <a:spcBef>
                <a:spcPts val="0"/>
              </a:spcBef>
              <a:spcAft>
                <a:spcPts val="0"/>
              </a:spcAft>
              <a:buClr>
                <a:srgbClr val="000000"/>
              </a:buClr>
              <a:buSzPts val="1100"/>
              <a:buFont typeface="Arial"/>
              <a:buNone/>
            </a:pPr>
            <a:r>
              <a:rPr b="0" lang="en-US"/>
              <a:t>Let’s watch this video to find out more. </a:t>
            </a:r>
            <a:endParaRPr/>
          </a:p>
          <a:p>
            <a:pPr indent="0" lvl="0" marL="0" marR="0" rtl="0" algn="l">
              <a:lnSpc>
                <a:spcPct val="100000"/>
              </a:lnSpc>
              <a:spcBef>
                <a:spcPts val="0"/>
              </a:spcBef>
              <a:spcAft>
                <a:spcPts val="0"/>
              </a:spcAft>
              <a:buClr>
                <a:srgbClr val="000000"/>
              </a:buClr>
              <a:buSzPts val="1100"/>
              <a:buFont typeface="Arial"/>
              <a:buNone/>
            </a:pPr>
            <a:r>
              <a:t/>
            </a:r>
            <a:endParaRPr b="1"/>
          </a:p>
          <a:p>
            <a:pPr indent="0" lvl="0" marL="0" marR="0" rtl="0" algn="l">
              <a:lnSpc>
                <a:spcPct val="100000"/>
              </a:lnSpc>
              <a:spcBef>
                <a:spcPts val="0"/>
              </a:spcBef>
              <a:spcAft>
                <a:spcPts val="0"/>
              </a:spcAft>
              <a:buClr>
                <a:srgbClr val="000000"/>
              </a:buClr>
              <a:buSzPts val="1100"/>
              <a:buFont typeface="Arial"/>
              <a:buNone/>
            </a:pPr>
            <a:br>
              <a:rPr lang="en-US"/>
            </a:b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a:t>Teacher Talk </a:t>
            </a:r>
            <a:endParaRPr/>
          </a:p>
          <a:p>
            <a:pPr indent="0" lvl="0" marL="0" rtl="0" algn="l">
              <a:lnSpc>
                <a:spcPct val="100000"/>
              </a:lnSpc>
              <a:spcBef>
                <a:spcPts val="0"/>
              </a:spcBef>
              <a:spcAft>
                <a:spcPts val="0"/>
              </a:spcAft>
              <a:buSzPts val="1100"/>
              <a:buNone/>
            </a:pPr>
            <a:r>
              <a:rPr lang="en-US"/>
              <a:t>Let’s look at this real-world problem together. </a:t>
            </a:r>
            <a:endParaRPr/>
          </a:p>
          <a:p>
            <a:pPr indent="0" lvl="0" marL="0" rtl="0" algn="l">
              <a:lnSpc>
                <a:spcPct val="100000"/>
              </a:lnSpc>
              <a:spcBef>
                <a:spcPts val="0"/>
              </a:spcBef>
              <a:spcAft>
                <a:spcPts val="0"/>
              </a:spcAft>
              <a:buSzPts val="1100"/>
              <a:buNone/>
            </a:pPr>
            <a:r>
              <a:t/>
            </a:r>
            <a:endParaRPr sz="1100">
              <a:latin typeface="Vidaloka"/>
              <a:ea typeface="Vidaloka"/>
              <a:cs typeface="Vidaloka"/>
              <a:sym typeface="Vidaloka"/>
            </a:endParaRPr>
          </a:p>
          <a:p>
            <a:pPr indent="0" lvl="0" marL="0" rtl="0" algn="l">
              <a:lnSpc>
                <a:spcPct val="100000"/>
              </a:lnSpc>
              <a:spcBef>
                <a:spcPts val="0"/>
              </a:spcBef>
              <a:spcAft>
                <a:spcPts val="0"/>
              </a:spcAft>
              <a:buSzPts val="1100"/>
              <a:buNone/>
            </a:pPr>
            <a:r>
              <a:rPr lang="en-US" sz="1100">
                <a:latin typeface="Vidaloka"/>
                <a:ea typeface="Vidaloka"/>
                <a:cs typeface="Vidaloka"/>
                <a:sym typeface="Vidaloka"/>
              </a:rPr>
              <a:t>A traditional herbal remedy used for its soothing warmth needs to be prepared at a specific temperature to ensure its therapeutic properties are at their peak.</a:t>
            </a:r>
            <a:endParaRPr/>
          </a:p>
          <a:p>
            <a:pPr indent="0" lvl="0" marL="0" rtl="0" algn="l">
              <a:lnSpc>
                <a:spcPct val="100000"/>
              </a:lnSpc>
              <a:spcBef>
                <a:spcPts val="0"/>
              </a:spcBef>
              <a:spcAft>
                <a:spcPts val="0"/>
              </a:spcAft>
              <a:buSzPts val="1100"/>
              <a:buNone/>
            </a:pPr>
            <a:r>
              <a:rPr lang="en-US" sz="1100">
                <a:latin typeface="Vidaloka"/>
                <a:ea typeface="Vidaloka"/>
                <a:cs typeface="Vidaloka"/>
                <a:sym typeface="Vidaloka"/>
              </a:rPr>
              <a:t>Once taken off the stove, the remedy's temperature </a:t>
            </a:r>
            <a:r>
              <a:rPr i="0" lang="en-US" sz="1100">
                <a:latin typeface="Cambria Math"/>
                <a:ea typeface="Cambria Math"/>
                <a:cs typeface="Cambria Math"/>
                <a:sym typeface="Cambria Math"/>
              </a:rPr>
              <a:t>𝑇°C</a:t>
            </a:r>
            <a:r>
              <a:rPr lang="en-US" sz="1100">
                <a:latin typeface="Vidaloka"/>
                <a:ea typeface="Vidaloka"/>
                <a:cs typeface="Vidaloka"/>
                <a:sym typeface="Vidaloka"/>
              </a:rPr>
              <a:t> at time </a:t>
            </a:r>
            <a:r>
              <a:rPr i="0" lang="en-US" sz="1100">
                <a:latin typeface="Cambria Math"/>
                <a:ea typeface="Cambria Math"/>
                <a:cs typeface="Cambria Math"/>
                <a:sym typeface="Cambria Math"/>
              </a:rPr>
              <a:t>𝑡</a:t>
            </a:r>
            <a:r>
              <a:rPr lang="en-US" sz="1100">
                <a:latin typeface="Vidaloka"/>
                <a:ea typeface="Vidaloka"/>
                <a:cs typeface="Vidaloka"/>
                <a:sym typeface="Vidaloka"/>
              </a:rPr>
              <a:t> minutes can be modelled using the following function: </a:t>
            </a:r>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5" name="Google Shape;16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US"/>
              <a:t>Teacher Talk </a:t>
            </a:r>
            <a:endParaRPr/>
          </a:p>
          <a:p>
            <a:pPr indent="0" lvl="0" marL="0" marR="0" rtl="0" algn="l">
              <a:lnSpc>
                <a:spcPct val="100000"/>
              </a:lnSpc>
              <a:spcBef>
                <a:spcPts val="0"/>
              </a:spcBef>
              <a:spcAft>
                <a:spcPts val="0"/>
              </a:spcAft>
              <a:buClr>
                <a:srgbClr val="000000"/>
              </a:buClr>
              <a:buSzPts val="1100"/>
              <a:buFont typeface="Arial"/>
              <a:buNone/>
            </a:pPr>
            <a:r>
              <a:rPr b="0" lang="en-US"/>
              <a:t>Think about how temperature affects medications and supplements. </a:t>
            </a:r>
            <a:endParaRPr/>
          </a:p>
          <a:p>
            <a:pPr indent="0" lvl="0" marL="0" marR="0" rtl="0" algn="l">
              <a:lnSpc>
                <a:spcPct val="100000"/>
              </a:lnSpc>
              <a:spcBef>
                <a:spcPts val="0"/>
              </a:spcBef>
              <a:spcAft>
                <a:spcPts val="0"/>
              </a:spcAft>
              <a:buClr>
                <a:srgbClr val="000000"/>
              </a:buClr>
              <a:buSzPts val="1100"/>
              <a:buFont typeface="Arial"/>
              <a:buNone/>
            </a:pPr>
            <a:r>
              <a:rPr b="0" lang="en-US"/>
              <a:t>You know how sometimes your doctor tells you to keep your medicines in a cool, dry place? </a:t>
            </a:r>
            <a:endParaRPr/>
          </a:p>
          <a:p>
            <a:pPr indent="0" lvl="0" marL="0" marR="0" rtl="0" algn="l">
              <a:lnSpc>
                <a:spcPct val="100000"/>
              </a:lnSpc>
              <a:spcBef>
                <a:spcPts val="0"/>
              </a:spcBef>
              <a:spcAft>
                <a:spcPts val="0"/>
              </a:spcAft>
              <a:buClr>
                <a:srgbClr val="000000"/>
              </a:buClr>
              <a:buSzPts val="1100"/>
              <a:buFont typeface="Arial"/>
              <a:buNone/>
            </a:pPr>
            <a:r>
              <a:rPr b="0" lang="en-US"/>
              <a:t>Well, there’s a good reason for that! </a:t>
            </a:r>
            <a:endParaRPr/>
          </a:p>
          <a:p>
            <a:pPr indent="0" lvl="0" marL="0" marR="0" rtl="0" algn="l">
              <a:lnSpc>
                <a:spcPct val="100000"/>
              </a:lnSpc>
              <a:spcBef>
                <a:spcPts val="0"/>
              </a:spcBef>
              <a:spcAft>
                <a:spcPts val="0"/>
              </a:spcAft>
              <a:buClr>
                <a:srgbClr val="000000"/>
              </a:buClr>
              <a:buSzPts val="1100"/>
              <a:buFont typeface="Arial"/>
              <a:buNone/>
            </a:pPr>
            <a:r>
              <a:rPr b="0" lang="en-US"/>
              <a:t>Temperature can really change how well medicines work. </a:t>
            </a:r>
            <a:endParaRPr/>
          </a:p>
          <a:p>
            <a:pPr indent="0" lvl="0" marL="0" marR="0" rtl="0" algn="l">
              <a:lnSpc>
                <a:spcPct val="100000"/>
              </a:lnSpc>
              <a:spcBef>
                <a:spcPts val="0"/>
              </a:spcBef>
              <a:spcAft>
                <a:spcPts val="0"/>
              </a:spcAft>
              <a:buClr>
                <a:srgbClr val="000000"/>
              </a:buClr>
              <a:buSzPts val="1100"/>
              <a:buFont typeface="Arial"/>
              <a:buNone/>
            </a:pPr>
            <a:r>
              <a:rPr b="0" lang="en-US"/>
              <a:t>If they get too hot or too cold, they might not work as well as they should, or they could even become unsafe to use. </a:t>
            </a:r>
            <a:endParaRPr/>
          </a:p>
          <a:p>
            <a:pPr indent="0" lvl="0" marL="0" marR="0" rtl="0" algn="l">
              <a:lnSpc>
                <a:spcPct val="100000"/>
              </a:lnSpc>
              <a:spcBef>
                <a:spcPts val="0"/>
              </a:spcBef>
              <a:spcAft>
                <a:spcPts val="0"/>
              </a:spcAft>
              <a:buClr>
                <a:srgbClr val="000000"/>
              </a:buClr>
              <a:buSzPts val="1100"/>
              <a:buFont typeface="Arial"/>
              <a:buNone/>
            </a:pPr>
            <a:r>
              <a:t/>
            </a:r>
            <a:endParaRPr b="0"/>
          </a:p>
          <a:p>
            <a:pPr indent="0" lvl="0" marL="0" marR="0" rtl="0" algn="l">
              <a:lnSpc>
                <a:spcPct val="100000"/>
              </a:lnSpc>
              <a:spcBef>
                <a:spcPts val="0"/>
              </a:spcBef>
              <a:spcAft>
                <a:spcPts val="0"/>
              </a:spcAft>
              <a:buClr>
                <a:srgbClr val="000000"/>
              </a:buClr>
              <a:buSzPts val="1100"/>
              <a:buFont typeface="Arial"/>
              <a:buNone/>
            </a:pPr>
            <a:r>
              <a:rPr b="0" lang="en-US"/>
              <a:t>Now, let’s carry out a roundtable discussion, I’d like to hear your thoughts on how temperature regulation affects products. </a:t>
            </a:r>
            <a:endParaRPr/>
          </a:p>
          <a:p>
            <a:pPr indent="0" lvl="0" marL="0" marR="0" rtl="0" algn="l">
              <a:lnSpc>
                <a:spcPct val="100000"/>
              </a:lnSpc>
              <a:spcBef>
                <a:spcPts val="0"/>
              </a:spcBef>
              <a:spcAft>
                <a:spcPts val="0"/>
              </a:spcAft>
              <a:buClr>
                <a:srgbClr val="000000"/>
              </a:buClr>
              <a:buSzPts val="1100"/>
              <a:buFont typeface="Arial"/>
              <a:buNone/>
            </a:pPr>
            <a:r>
              <a:rPr b="0" lang="en-US"/>
              <a:t>Can you think of some examples where temperature changes might affect the effectiveness of medications? </a:t>
            </a:r>
            <a:endParaRPr/>
          </a:p>
          <a:p>
            <a:pPr indent="0" lvl="0" marL="0" marR="0" rtl="0" algn="l">
              <a:lnSpc>
                <a:spcPct val="100000"/>
              </a:lnSpc>
              <a:spcBef>
                <a:spcPts val="0"/>
              </a:spcBef>
              <a:spcAft>
                <a:spcPts val="0"/>
              </a:spcAft>
              <a:buClr>
                <a:srgbClr val="000000"/>
              </a:buClr>
              <a:buSzPts val="1100"/>
              <a:buFont typeface="Arial"/>
              <a:buNone/>
            </a:pPr>
            <a:r>
              <a:rPr b="0" lang="en-US"/>
              <a:t>It could be something you’ve experienced yourself or something you’ve heard about. </a:t>
            </a:r>
            <a:endParaRPr/>
          </a:p>
          <a:p>
            <a:pPr indent="0" lvl="0" marL="0" marR="0" rtl="0" algn="l">
              <a:lnSpc>
                <a:spcPct val="100000"/>
              </a:lnSpc>
              <a:spcBef>
                <a:spcPts val="0"/>
              </a:spcBef>
              <a:spcAft>
                <a:spcPts val="0"/>
              </a:spcAft>
              <a:buClr>
                <a:srgbClr val="000000"/>
              </a:buClr>
              <a:buSzPts val="1100"/>
              <a:buFont typeface="Arial"/>
              <a:buNone/>
            </a:pPr>
            <a:r>
              <a:t/>
            </a:r>
            <a:endParaRPr b="0"/>
          </a:p>
          <a:p>
            <a:pPr indent="0" lvl="0" marL="0" marR="0" rtl="0" algn="l">
              <a:lnSpc>
                <a:spcPct val="100000"/>
              </a:lnSpc>
              <a:spcBef>
                <a:spcPts val="0"/>
              </a:spcBef>
              <a:spcAft>
                <a:spcPts val="0"/>
              </a:spcAft>
              <a:buClr>
                <a:srgbClr val="000000"/>
              </a:buClr>
              <a:buSzPts val="1100"/>
              <a:buFont typeface="Arial"/>
              <a:buNone/>
            </a:pPr>
            <a:r>
              <a:t/>
            </a:r>
            <a:endParaRPr b="1"/>
          </a:p>
          <a:p>
            <a:pPr indent="0" lvl="0" marL="0" marR="0" rtl="0" algn="l">
              <a:lnSpc>
                <a:spcPct val="100000"/>
              </a:lnSpc>
              <a:spcBef>
                <a:spcPts val="0"/>
              </a:spcBef>
              <a:spcAft>
                <a:spcPts val="0"/>
              </a:spcAft>
              <a:buClr>
                <a:srgbClr val="000000"/>
              </a:buClr>
              <a:buSzPts val="1100"/>
              <a:buFont typeface="Arial"/>
              <a:buNone/>
            </a:pPr>
            <a:r>
              <a:rPr b="1" lang="en-US"/>
              <a:t>Instructions for Teachers </a:t>
            </a:r>
            <a:endParaRPr/>
          </a:p>
          <a:p>
            <a:pPr indent="0" lvl="0" marL="0" marR="0" rtl="0" algn="l">
              <a:lnSpc>
                <a:spcPct val="100000"/>
              </a:lnSpc>
              <a:spcBef>
                <a:spcPts val="0"/>
              </a:spcBef>
              <a:spcAft>
                <a:spcPts val="0"/>
              </a:spcAft>
              <a:buClr>
                <a:srgbClr val="000000"/>
              </a:buClr>
              <a:buSzPts val="1100"/>
              <a:buFont typeface="Arial"/>
              <a:buNone/>
            </a:pPr>
            <a:r>
              <a:rPr lang="en-US"/>
              <a:t>Use </a:t>
            </a:r>
            <a:r>
              <a:rPr b="1" lang="en-US"/>
              <a:t>Roundtable Discussion </a:t>
            </a:r>
            <a:r>
              <a:rPr b="0" lang="en-US"/>
              <a:t>to get pupils to discuss the factors. (4-5 students in one group)</a:t>
            </a:r>
            <a:endParaRPr/>
          </a:p>
          <a:p>
            <a:pPr indent="0" lvl="0" marL="0" marR="0" rtl="0" algn="l">
              <a:lnSpc>
                <a:spcPct val="100000"/>
              </a:lnSpc>
              <a:spcBef>
                <a:spcPts val="0"/>
              </a:spcBef>
              <a:spcAft>
                <a:spcPts val="0"/>
              </a:spcAft>
              <a:buClr>
                <a:srgbClr val="000000"/>
              </a:buClr>
              <a:buSzPts val="1100"/>
              <a:buFont typeface="Arial"/>
              <a:buNone/>
            </a:pPr>
            <a:r>
              <a:rPr i="1" lang="en-US" sz="1800">
                <a:solidFill>
                  <a:srgbClr val="333333"/>
                </a:solidFill>
                <a:latin typeface="Open Sans"/>
                <a:ea typeface="Open Sans"/>
                <a:cs typeface="Open Sans"/>
                <a:sym typeface="Open Sans"/>
              </a:rPr>
              <a:t>Roundtable Strategy: Students in small groups sit in a circle and share their ideas aloud before writing them down on their worksheets. Each student will take turns to respond, at least once. After the roundtable, teachers consolidate the responses through a class discussion. </a:t>
            </a:r>
            <a:endParaRPr/>
          </a:p>
          <a:p>
            <a:pPr indent="0" lvl="0" marL="0" marR="0" rtl="0" algn="l">
              <a:lnSpc>
                <a:spcPct val="100000"/>
              </a:lnSpc>
              <a:spcBef>
                <a:spcPts val="0"/>
              </a:spcBef>
              <a:spcAft>
                <a:spcPts val="0"/>
              </a:spcAft>
              <a:buClr>
                <a:srgbClr val="000000"/>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a:t>Teacher Talk </a:t>
            </a:r>
            <a:endParaRPr/>
          </a:p>
          <a:p>
            <a:pPr indent="0" lvl="0" marL="0" rtl="0" algn="l">
              <a:lnSpc>
                <a:spcPct val="100000"/>
              </a:lnSpc>
              <a:spcBef>
                <a:spcPts val="0"/>
              </a:spcBef>
              <a:spcAft>
                <a:spcPts val="0"/>
              </a:spcAft>
              <a:buSzPts val="1100"/>
              <a:buNone/>
            </a:pPr>
            <a:r>
              <a:rPr lang="en-US"/>
              <a:t>Let’s look at this real-world problem together. </a:t>
            </a:r>
            <a:endParaRPr/>
          </a:p>
          <a:p>
            <a:pPr indent="0" lvl="0" marL="0" rtl="0" algn="l">
              <a:lnSpc>
                <a:spcPct val="100000"/>
              </a:lnSpc>
              <a:spcBef>
                <a:spcPts val="0"/>
              </a:spcBef>
              <a:spcAft>
                <a:spcPts val="0"/>
              </a:spcAft>
              <a:buSzPts val="1100"/>
              <a:buNone/>
            </a:pPr>
            <a:r>
              <a:t/>
            </a:r>
            <a:endParaRPr sz="1100">
              <a:latin typeface="Vidaloka"/>
              <a:ea typeface="Vidaloka"/>
              <a:cs typeface="Vidaloka"/>
              <a:sym typeface="Vidaloka"/>
            </a:endParaRPr>
          </a:p>
          <a:p>
            <a:pPr indent="0" lvl="0" marL="0" rtl="0" algn="l">
              <a:lnSpc>
                <a:spcPct val="100000"/>
              </a:lnSpc>
              <a:spcBef>
                <a:spcPts val="0"/>
              </a:spcBef>
              <a:spcAft>
                <a:spcPts val="0"/>
              </a:spcAft>
              <a:buSzPts val="1100"/>
              <a:buNone/>
            </a:pPr>
            <a:r>
              <a:rPr lang="en-US" sz="1100">
                <a:latin typeface="Vidaloka"/>
                <a:ea typeface="Vidaloka"/>
                <a:cs typeface="Vidaloka"/>
                <a:sym typeface="Vidaloka"/>
              </a:rPr>
              <a:t>A traditional herbal remedy used for its soothing warmth needs to be prepared at a specific temperature to ensure its therapeutic properties are at their peak.</a:t>
            </a:r>
            <a:endParaRPr/>
          </a:p>
          <a:p>
            <a:pPr indent="0" lvl="0" marL="0" rtl="0" algn="l">
              <a:lnSpc>
                <a:spcPct val="100000"/>
              </a:lnSpc>
              <a:spcBef>
                <a:spcPts val="0"/>
              </a:spcBef>
              <a:spcAft>
                <a:spcPts val="0"/>
              </a:spcAft>
              <a:buSzPts val="1100"/>
              <a:buNone/>
            </a:pPr>
            <a:r>
              <a:rPr lang="en-US" sz="1100">
                <a:latin typeface="Vidaloka"/>
                <a:ea typeface="Vidaloka"/>
                <a:cs typeface="Vidaloka"/>
                <a:sym typeface="Vidaloka"/>
              </a:rPr>
              <a:t>Once taken off the stove, the remedy's temperature </a:t>
            </a:r>
            <a:r>
              <a:rPr i="0" lang="en-US" sz="1100">
                <a:latin typeface="Cambria Math"/>
                <a:ea typeface="Cambria Math"/>
                <a:cs typeface="Cambria Math"/>
                <a:sym typeface="Cambria Math"/>
              </a:rPr>
              <a:t>𝑇°C</a:t>
            </a:r>
            <a:r>
              <a:rPr lang="en-US" sz="1100">
                <a:latin typeface="Vidaloka"/>
                <a:ea typeface="Vidaloka"/>
                <a:cs typeface="Vidaloka"/>
                <a:sym typeface="Vidaloka"/>
              </a:rPr>
              <a:t> at time </a:t>
            </a:r>
            <a:r>
              <a:rPr i="0" lang="en-US" sz="1100">
                <a:latin typeface="Cambria Math"/>
                <a:ea typeface="Cambria Math"/>
                <a:cs typeface="Cambria Math"/>
                <a:sym typeface="Cambria Math"/>
              </a:rPr>
              <a:t>𝑡</a:t>
            </a:r>
            <a:r>
              <a:rPr lang="en-US" sz="1100">
                <a:latin typeface="Vidaloka"/>
                <a:ea typeface="Vidaloka"/>
                <a:cs typeface="Vidaloka"/>
                <a:sym typeface="Vidaloka"/>
              </a:rPr>
              <a:t> minutes can be modelled using the following function: </a:t>
            </a:r>
            <a:endParaRPr/>
          </a:p>
          <a:p>
            <a:pPr indent="-228600" lvl="0" marL="45720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US"/>
              <a:t>Teacher Talk</a:t>
            </a:r>
            <a:endParaRPr/>
          </a:p>
          <a:p>
            <a:pPr indent="0" lvl="0" marL="0" marR="0" rtl="0" algn="l">
              <a:lnSpc>
                <a:spcPct val="100000"/>
              </a:lnSpc>
              <a:spcBef>
                <a:spcPts val="0"/>
              </a:spcBef>
              <a:spcAft>
                <a:spcPts val="0"/>
              </a:spcAft>
              <a:buClr>
                <a:srgbClr val="000000"/>
              </a:buClr>
              <a:buSzPts val="1100"/>
              <a:buFont typeface="Arial"/>
              <a:buNone/>
            </a:pPr>
            <a:r>
              <a:rPr lang="en-US"/>
              <a:t>You have 5 minutes to discuss. </a:t>
            </a:r>
            <a:endParaRPr/>
          </a:p>
          <a:p>
            <a:pPr indent="0" lvl="0" marL="0" marR="0" rtl="0" algn="l">
              <a:lnSpc>
                <a:spcPct val="100000"/>
              </a:lnSpc>
              <a:spcBef>
                <a:spcPts val="0"/>
              </a:spcBef>
              <a:spcAft>
                <a:spcPts val="0"/>
              </a:spcAft>
              <a:buClr>
                <a:srgbClr val="000000"/>
              </a:buClr>
              <a:buSzPts val="1100"/>
              <a:buFont typeface="Arial"/>
              <a:buNone/>
            </a:pPr>
            <a:r>
              <a:t/>
            </a:r>
            <a:endParaRPr/>
          </a:p>
          <a:p>
            <a:pPr indent="0" lvl="0" marL="0" marR="0" rtl="0" algn="l">
              <a:lnSpc>
                <a:spcPct val="100000"/>
              </a:lnSpc>
              <a:spcBef>
                <a:spcPts val="0"/>
              </a:spcBef>
              <a:spcAft>
                <a:spcPts val="0"/>
              </a:spcAft>
              <a:buClr>
                <a:srgbClr val="000000"/>
              </a:buClr>
              <a:buSzPts val="1100"/>
              <a:buFont typeface="Arial"/>
              <a:buNone/>
            </a:pPr>
            <a:r>
              <a:rPr b="1" lang="en-US"/>
              <a:t>Instructions for Teachers </a:t>
            </a:r>
            <a:endParaRPr/>
          </a:p>
          <a:p>
            <a:pPr indent="0" lvl="0" marL="0" marR="0" rtl="0" algn="l">
              <a:lnSpc>
                <a:spcPct val="100000"/>
              </a:lnSpc>
              <a:spcBef>
                <a:spcPts val="0"/>
              </a:spcBef>
              <a:spcAft>
                <a:spcPts val="0"/>
              </a:spcAft>
              <a:buClr>
                <a:srgbClr val="000000"/>
              </a:buClr>
              <a:buSzPts val="1100"/>
              <a:buFont typeface="Arial"/>
              <a:buNone/>
            </a:pPr>
            <a:r>
              <a:rPr lang="en-US"/>
              <a:t>Walk around to observe the graphs drawn by students. </a:t>
            </a:r>
            <a:endParaRPr/>
          </a:p>
          <a:p>
            <a:pPr indent="0" lvl="0" marL="0" marR="0" rtl="0" algn="l">
              <a:lnSpc>
                <a:spcPct val="100000"/>
              </a:lnSpc>
              <a:spcBef>
                <a:spcPts val="0"/>
              </a:spcBef>
              <a:spcAft>
                <a:spcPts val="0"/>
              </a:spcAft>
              <a:buClr>
                <a:srgbClr val="000000"/>
              </a:buClr>
              <a:buSzPts val="1100"/>
              <a:buFont typeface="Arial"/>
              <a:buNone/>
            </a:pPr>
            <a:r>
              <a:rPr lang="en-US"/>
              <a:t>According to the ability of the class, hint can be given.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1039975" y="1324500"/>
            <a:ext cx="70641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65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0" name="Google Shape;10;p2"/>
          <p:cNvSpPr txBox="1"/>
          <p:nvPr>
            <p:ph idx="1" type="subTitle"/>
          </p:nvPr>
        </p:nvSpPr>
        <p:spPr>
          <a:xfrm>
            <a:off x="1040000" y="3377100"/>
            <a:ext cx="7064100" cy="441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cxnSp>
        <p:nvCxnSpPr>
          <p:cNvPr id="11" name="Google Shape;11;p2"/>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2" name="Google Shape;12;p2"/>
          <p:cNvCxnSpPr/>
          <p:nvPr/>
        </p:nvCxnSpPr>
        <p:spPr>
          <a:xfrm flipH="1">
            <a:off x="-257975" y="-72550"/>
            <a:ext cx="3047400" cy="13464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13" name="Google Shape;13;p2"/>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4" name="Google Shape;14;p2"/>
          <p:cNvCxnSpPr/>
          <p:nvPr/>
        </p:nvCxnSpPr>
        <p:spPr>
          <a:xfrm flipH="1">
            <a:off x="6467450" y="3935375"/>
            <a:ext cx="3047400" cy="13464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CUSTOM_20">
    <p:spTree>
      <p:nvGrpSpPr>
        <p:cNvPr id="81" name="Shape 81"/>
        <p:cNvGrpSpPr/>
        <p:nvPr/>
      </p:nvGrpSpPr>
      <p:grpSpPr>
        <a:xfrm>
          <a:off x="0" y="0"/>
          <a:ext cx="0" cy="0"/>
          <a:chOff x="0" y="0"/>
          <a:chExt cx="0" cy="0"/>
        </a:xfrm>
      </p:grpSpPr>
      <p:sp>
        <p:nvSpPr>
          <p:cNvPr id="82" name="Google Shape;82;p11"/>
          <p:cNvSpPr txBox="1"/>
          <p:nvPr>
            <p:ph type="title"/>
          </p:nvPr>
        </p:nvSpPr>
        <p:spPr>
          <a:xfrm>
            <a:off x="4373850" y="944250"/>
            <a:ext cx="2475300" cy="648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35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83" name="Google Shape;83;p11"/>
          <p:cNvSpPr txBox="1"/>
          <p:nvPr>
            <p:ph idx="2" type="title"/>
          </p:nvPr>
        </p:nvSpPr>
        <p:spPr>
          <a:xfrm>
            <a:off x="2294850" y="1096650"/>
            <a:ext cx="1650900" cy="978300"/>
          </a:xfrm>
          <a:prstGeom prst="rect">
            <a:avLst/>
          </a:prstGeom>
          <a:noFill/>
          <a:ln>
            <a:noFill/>
          </a:ln>
        </p:spPr>
        <p:txBody>
          <a:bodyPr anchorCtr="0" anchor="ctr" bIns="91425" lIns="91425" spcFirstLastPara="1" rIns="91425" wrap="square" tIns="91425">
            <a:noAutofit/>
          </a:bodyPr>
          <a:lstStyle>
            <a:lvl1pPr lvl="0" algn="r">
              <a:lnSpc>
                <a:spcPct val="100000"/>
              </a:lnSpc>
              <a:spcBef>
                <a:spcPts val="0"/>
              </a:spcBef>
              <a:spcAft>
                <a:spcPts val="0"/>
              </a:spcAft>
              <a:buSzPts val="6000"/>
              <a:buNone/>
              <a:defRPr sz="7000">
                <a:solidFill>
                  <a:schemeClr val="accent1"/>
                </a:solidFill>
              </a:defRPr>
            </a:lvl1pPr>
            <a:lvl2pPr lvl="1" algn="l">
              <a:lnSpc>
                <a:spcPct val="100000"/>
              </a:lnSpc>
              <a:spcBef>
                <a:spcPts val="0"/>
              </a:spcBef>
              <a:spcAft>
                <a:spcPts val="0"/>
              </a:spcAft>
              <a:buSzPts val="6000"/>
              <a:buNone/>
              <a:defRPr b="1" sz="6000"/>
            </a:lvl2pPr>
            <a:lvl3pPr lvl="2" algn="l">
              <a:lnSpc>
                <a:spcPct val="100000"/>
              </a:lnSpc>
              <a:spcBef>
                <a:spcPts val="0"/>
              </a:spcBef>
              <a:spcAft>
                <a:spcPts val="0"/>
              </a:spcAft>
              <a:buSzPts val="6000"/>
              <a:buNone/>
              <a:defRPr b="1" sz="6000"/>
            </a:lvl3pPr>
            <a:lvl4pPr lvl="3" algn="l">
              <a:lnSpc>
                <a:spcPct val="100000"/>
              </a:lnSpc>
              <a:spcBef>
                <a:spcPts val="0"/>
              </a:spcBef>
              <a:spcAft>
                <a:spcPts val="0"/>
              </a:spcAft>
              <a:buSzPts val="6000"/>
              <a:buNone/>
              <a:defRPr b="1" sz="6000"/>
            </a:lvl4pPr>
            <a:lvl5pPr lvl="4" algn="l">
              <a:lnSpc>
                <a:spcPct val="100000"/>
              </a:lnSpc>
              <a:spcBef>
                <a:spcPts val="0"/>
              </a:spcBef>
              <a:spcAft>
                <a:spcPts val="0"/>
              </a:spcAft>
              <a:buSzPts val="6000"/>
              <a:buNone/>
              <a:defRPr b="1" sz="6000"/>
            </a:lvl5pPr>
            <a:lvl6pPr lvl="5" algn="l">
              <a:lnSpc>
                <a:spcPct val="100000"/>
              </a:lnSpc>
              <a:spcBef>
                <a:spcPts val="0"/>
              </a:spcBef>
              <a:spcAft>
                <a:spcPts val="0"/>
              </a:spcAft>
              <a:buSzPts val="6000"/>
              <a:buNone/>
              <a:defRPr b="1" sz="6000"/>
            </a:lvl6pPr>
            <a:lvl7pPr lvl="6" algn="l">
              <a:lnSpc>
                <a:spcPct val="100000"/>
              </a:lnSpc>
              <a:spcBef>
                <a:spcPts val="0"/>
              </a:spcBef>
              <a:spcAft>
                <a:spcPts val="0"/>
              </a:spcAft>
              <a:buSzPts val="6000"/>
              <a:buNone/>
              <a:defRPr b="1" sz="6000"/>
            </a:lvl7pPr>
            <a:lvl8pPr lvl="7" algn="l">
              <a:lnSpc>
                <a:spcPct val="100000"/>
              </a:lnSpc>
              <a:spcBef>
                <a:spcPts val="0"/>
              </a:spcBef>
              <a:spcAft>
                <a:spcPts val="0"/>
              </a:spcAft>
              <a:buSzPts val="6000"/>
              <a:buNone/>
              <a:defRPr b="1" sz="6000"/>
            </a:lvl8pPr>
            <a:lvl9pPr lvl="8" algn="l">
              <a:lnSpc>
                <a:spcPct val="100000"/>
              </a:lnSpc>
              <a:spcBef>
                <a:spcPts val="0"/>
              </a:spcBef>
              <a:spcAft>
                <a:spcPts val="0"/>
              </a:spcAft>
              <a:buSzPts val="6000"/>
              <a:buNone/>
              <a:defRPr b="1" sz="6000"/>
            </a:lvl9pPr>
          </a:lstStyle>
          <a:p/>
        </p:txBody>
      </p:sp>
      <p:sp>
        <p:nvSpPr>
          <p:cNvPr id="84" name="Google Shape;84;p11"/>
          <p:cNvSpPr txBox="1"/>
          <p:nvPr>
            <p:ph idx="1" type="subTitle"/>
          </p:nvPr>
        </p:nvSpPr>
        <p:spPr>
          <a:xfrm>
            <a:off x="4373850" y="1593150"/>
            <a:ext cx="2475300" cy="624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400">
                <a:solidFill>
                  <a:schemeClr val="dk1"/>
                </a:solidFill>
              </a:defRPr>
            </a:lvl1pPr>
            <a:lvl2pPr lvl="1" algn="l">
              <a:lnSpc>
                <a:spcPct val="115000"/>
              </a:lnSpc>
              <a:spcBef>
                <a:spcPts val="0"/>
              </a:spcBef>
              <a:spcAft>
                <a:spcPts val="0"/>
              </a:spcAft>
              <a:buSzPts val="1400"/>
              <a:buNone/>
              <a:defRPr/>
            </a:lvl2pPr>
            <a:lvl3pPr lvl="2" algn="l">
              <a:lnSpc>
                <a:spcPct val="115000"/>
              </a:lnSpc>
              <a:spcBef>
                <a:spcPts val="0"/>
              </a:spcBef>
              <a:spcAft>
                <a:spcPts val="0"/>
              </a:spcAft>
              <a:buSzPts val="1400"/>
              <a:buNone/>
              <a:defRPr/>
            </a:lvl3pPr>
            <a:lvl4pPr lvl="3" algn="l">
              <a:lnSpc>
                <a:spcPct val="115000"/>
              </a:lnSpc>
              <a:spcBef>
                <a:spcPts val="0"/>
              </a:spcBef>
              <a:spcAft>
                <a:spcPts val="0"/>
              </a:spcAft>
              <a:buSzPts val="1400"/>
              <a:buNone/>
              <a:defRPr/>
            </a:lvl4pPr>
            <a:lvl5pPr lvl="4" algn="l">
              <a:lnSpc>
                <a:spcPct val="115000"/>
              </a:lnSpc>
              <a:spcBef>
                <a:spcPts val="0"/>
              </a:spcBef>
              <a:spcAft>
                <a:spcPts val="0"/>
              </a:spcAft>
              <a:buSzPts val="1400"/>
              <a:buNone/>
              <a:defRPr/>
            </a:lvl5pPr>
            <a:lvl6pPr lvl="5" algn="l">
              <a:lnSpc>
                <a:spcPct val="115000"/>
              </a:lnSpc>
              <a:spcBef>
                <a:spcPts val="0"/>
              </a:spcBef>
              <a:spcAft>
                <a:spcPts val="0"/>
              </a:spcAft>
              <a:buSzPts val="1400"/>
              <a:buNone/>
              <a:defRPr/>
            </a:lvl6pPr>
            <a:lvl7pPr lvl="6" algn="l">
              <a:lnSpc>
                <a:spcPct val="115000"/>
              </a:lnSpc>
              <a:spcBef>
                <a:spcPts val="0"/>
              </a:spcBef>
              <a:spcAft>
                <a:spcPts val="0"/>
              </a:spcAft>
              <a:buSzPts val="1400"/>
              <a:buNone/>
              <a:defRPr/>
            </a:lvl7pPr>
            <a:lvl8pPr lvl="7" algn="l">
              <a:lnSpc>
                <a:spcPct val="115000"/>
              </a:lnSpc>
              <a:spcBef>
                <a:spcPts val="0"/>
              </a:spcBef>
              <a:spcAft>
                <a:spcPts val="0"/>
              </a:spcAft>
              <a:buSzPts val="1400"/>
              <a:buNone/>
              <a:defRPr/>
            </a:lvl8pPr>
            <a:lvl9pPr lvl="8" algn="l">
              <a:lnSpc>
                <a:spcPct val="115000"/>
              </a:lnSpc>
              <a:spcBef>
                <a:spcPts val="0"/>
              </a:spcBef>
              <a:spcAft>
                <a:spcPts val="0"/>
              </a:spcAft>
              <a:buSzPts val="1400"/>
              <a:buNone/>
              <a:defRPr/>
            </a:lvl9pPr>
          </a:lstStyle>
          <a:p/>
        </p:txBody>
      </p:sp>
      <p:cxnSp>
        <p:nvCxnSpPr>
          <p:cNvPr id="85" name="Google Shape;85;p11"/>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86" name="Google Shape;86;p11"/>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87" name="Google Shape;87;p11"/>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88" name="Google Shape;88;p11"/>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89" name="Google Shape;89;p11"/>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90" name="Google Shape;90;p11"/>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1">
    <p:spTree>
      <p:nvGrpSpPr>
        <p:cNvPr id="91" name="Shape 91"/>
        <p:cNvGrpSpPr/>
        <p:nvPr/>
      </p:nvGrpSpPr>
      <p:grpSpPr>
        <a:xfrm>
          <a:off x="0" y="0"/>
          <a:ext cx="0" cy="0"/>
          <a:chOff x="0" y="0"/>
          <a:chExt cx="0" cy="0"/>
        </a:xfrm>
      </p:grpSpPr>
      <p:sp>
        <p:nvSpPr>
          <p:cNvPr id="92" name="Google Shape;92;p12"/>
          <p:cNvSpPr txBox="1"/>
          <p:nvPr>
            <p:ph type="title"/>
          </p:nvPr>
        </p:nvSpPr>
        <p:spPr>
          <a:xfrm>
            <a:off x="5310925" y="962565"/>
            <a:ext cx="3123000" cy="225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sz="3500"/>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93" name="Google Shape;93;p12"/>
          <p:cNvSpPr txBox="1"/>
          <p:nvPr>
            <p:ph idx="1" type="subTitle"/>
          </p:nvPr>
        </p:nvSpPr>
        <p:spPr>
          <a:xfrm>
            <a:off x="5310925" y="3400935"/>
            <a:ext cx="3013500" cy="78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Char char="●"/>
              <a:defRPr sz="1400">
                <a:solidFill>
                  <a:schemeClr val="dk1"/>
                </a:solidFill>
              </a:defRPr>
            </a:lvl1pPr>
            <a:lvl2pPr lvl="1" algn="ctr">
              <a:lnSpc>
                <a:spcPct val="115000"/>
              </a:lnSpc>
              <a:spcBef>
                <a:spcPts val="0"/>
              </a:spcBef>
              <a:spcAft>
                <a:spcPts val="0"/>
              </a:spcAft>
              <a:buSzPts val="1400"/>
              <a:buChar char="○"/>
              <a:defRPr/>
            </a:lvl2pPr>
            <a:lvl3pPr lvl="2" algn="ctr">
              <a:lnSpc>
                <a:spcPct val="115000"/>
              </a:lnSpc>
              <a:spcBef>
                <a:spcPts val="0"/>
              </a:spcBef>
              <a:spcAft>
                <a:spcPts val="0"/>
              </a:spcAft>
              <a:buSzPts val="1400"/>
              <a:buChar char="■"/>
              <a:defRPr/>
            </a:lvl3pPr>
            <a:lvl4pPr lvl="3" algn="ctr">
              <a:lnSpc>
                <a:spcPct val="115000"/>
              </a:lnSpc>
              <a:spcBef>
                <a:spcPts val="0"/>
              </a:spcBef>
              <a:spcAft>
                <a:spcPts val="0"/>
              </a:spcAft>
              <a:buSzPts val="1400"/>
              <a:buChar char="●"/>
              <a:defRPr/>
            </a:lvl4pPr>
            <a:lvl5pPr lvl="4" algn="ctr">
              <a:lnSpc>
                <a:spcPct val="115000"/>
              </a:lnSpc>
              <a:spcBef>
                <a:spcPts val="0"/>
              </a:spcBef>
              <a:spcAft>
                <a:spcPts val="0"/>
              </a:spcAft>
              <a:buSzPts val="1400"/>
              <a:buChar char="○"/>
              <a:defRPr/>
            </a:lvl5pPr>
            <a:lvl6pPr lvl="5" algn="ctr">
              <a:lnSpc>
                <a:spcPct val="115000"/>
              </a:lnSpc>
              <a:spcBef>
                <a:spcPts val="0"/>
              </a:spcBef>
              <a:spcAft>
                <a:spcPts val="0"/>
              </a:spcAft>
              <a:buSzPts val="1400"/>
              <a:buChar char="■"/>
              <a:defRPr/>
            </a:lvl6pPr>
            <a:lvl7pPr lvl="6" algn="ctr">
              <a:lnSpc>
                <a:spcPct val="115000"/>
              </a:lnSpc>
              <a:spcBef>
                <a:spcPts val="0"/>
              </a:spcBef>
              <a:spcAft>
                <a:spcPts val="0"/>
              </a:spcAft>
              <a:buSzPts val="1400"/>
              <a:buChar char="●"/>
              <a:defRPr/>
            </a:lvl7pPr>
            <a:lvl8pPr lvl="7" algn="ctr">
              <a:lnSpc>
                <a:spcPct val="115000"/>
              </a:lnSpc>
              <a:spcBef>
                <a:spcPts val="0"/>
              </a:spcBef>
              <a:spcAft>
                <a:spcPts val="0"/>
              </a:spcAft>
              <a:buSzPts val="1400"/>
              <a:buChar char="○"/>
              <a:defRPr/>
            </a:lvl8pPr>
            <a:lvl9pPr lvl="8" algn="ctr">
              <a:lnSpc>
                <a:spcPct val="115000"/>
              </a:lnSpc>
              <a:spcBef>
                <a:spcPts val="0"/>
              </a:spcBef>
              <a:spcAft>
                <a:spcPts val="0"/>
              </a:spcAft>
              <a:buSzPts val="1400"/>
              <a:buChar char="■"/>
              <a:defRPr/>
            </a:lvl9pPr>
          </a:lstStyle>
          <a:p/>
        </p:txBody>
      </p:sp>
      <p:cxnSp>
        <p:nvCxnSpPr>
          <p:cNvPr id="94" name="Google Shape;94;p12"/>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95" name="Google Shape;95;p12"/>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96" name="Google Shape;96;p12"/>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97" name="Google Shape;97;p12"/>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98" name="Google Shape;98;p12"/>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99" name="Google Shape;99;p12"/>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0_1_1">
    <p:spTree>
      <p:nvGrpSpPr>
        <p:cNvPr id="100" name="Shape 100"/>
        <p:cNvGrpSpPr/>
        <p:nvPr/>
      </p:nvGrpSpPr>
      <p:grpSpPr>
        <a:xfrm>
          <a:off x="0" y="0"/>
          <a:ext cx="0" cy="0"/>
          <a:chOff x="0" y="0"/>
          <a:chExt cx="0" cy="0"/>
        </a:xfrm>
      </p:grpSpPr>
      <p:cxnSp>
        <p:nvCxnSpPr>
          <p:cNvPr id="101" name="Google Shape;101;p13"/>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02" name="Google Shape;102;p13"/>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03" name="Google Shape;103;p13"/>
          <p:cNvCxnSpPr/>
          <p:nvPr/>
        </p:nvCxnSpPr>
        <p:spPr>
          <a:xfrm flipH="1">
            <a:off x="6772150" y="3663450"/>
            <a:ext cx="2823300" cy="16332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0_1">
    <p:spTree>
      <p:nvGrpSpPr>
        <p:cNvPr id="104" name="Shape 104"/>
        <p:cNvGrpSpPr/>
        <p:nvPr/>
      </p:nvGrpSpPr>
      <p:grpSpPr>
        <a:xfrm>
          <a:off x="0" y="0"/>
          <a:ext cx="0" cy="0"/>
          <a:chOff x="0" y="0"/>
          <a:chExt cx="0" cy="0"/>
        </a:xfrm>
      </p:grpSpPr>
      <p:cxnSp>
        <p:nvCxnSpPr>
          <p:cNvPr id="105" name="Google Shape;105;p14"/>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06" name="Google Shape;106;p14"/>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07" name="Google Shape;107;p14"/>
          <p:cNvCxnSpPr/>
          <p:nvPr/>
        </p:nvCxnSpPr>
        <p:spPr>
          <a:xfrm>
            <a:off x="7434175" y="-125600"/>
            <a:ext cx="1993200" cy="13302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108" name="Google Shape;108;p14"/>
          <p:cNvCxnSpPr/>
          <p:nvPr/>
        </p:nvCxnSpPr>
        <p:spPr>
          <a:xfrm>
            <a:off x="-147275" y="3943475"/>
            <a:ext cx="1993200" cy="13302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30">
    <p:spTree>
      <p:nvGrpSpPr>
        <p:cNvPr id="109" name="Shape 109"/>
        <p:cNvGrpSpPr/>
        <p:nvPr/>
      </p:nvGrpSpPr>
      <p:grpSpPr>
        <a:xfrm>
          <a:off x="0" y="0"/>
          <a:ext cx="0" cy="0"/>
          <a:chOff x="0" y="0"/>
          <a:chExt cx="0" cy="0"/>
        </a:xfrm>
      </p:grpSpPr>
      <p:cxnSp>
        <p:nvCxnSpPr>
          <p:cNvPr id="110" name="Google Shape;110;p15"/>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11" name="Google Shape;111;p15"/>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112" name="Google Shape;112;p15"/>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113" name="Google Shape;113;p15"/>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114" name="Google Shape;114;p15"/>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115" name="Google Shape;115;p15"/>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5" name="Shape 15"/>
        <p:cNvGrpSpPr/>
        <p:nvPr/>
      </p:nvGrpSpPr>
      <p:grpSpPr>
        <a:xfrm>
          <a:off x="0" y="0"/>
          <a:ext cx="0" cy="0"/>
          <a:chOff x="0" y="0"/>
          <a:chExt cx="0" cy="0"/>
        </a:xfrm>
      </p:grpSpPr>
      <p:sp>
        <p:nvSpPr>
          <p:cNvPr id="16" name="Google Shape;16;p3"/>
          <p:cNvSpPr txBox="1"/>
          <p:nvPr>
            <p:ph type="title"/>
          </p:nvPr>
        </p:nvSpPr>
        <p:spPr>
          <a:xfrm>
            <a:off x="713225" y="445025"/>
            <a:ext cx="35838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17" name="Google Shape;17;p3"/>
          <p:cNvSpPr txBox="1"/>
          <p:nvPr>
            <p:ph idx="1" type="subTitle"/>
          </p:nvPr>
        </p:nvSpPr>
        <p:spPr>
          <a:xfrm>
            <a:off x="5001000" y="1942925"/>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18" name="Google Shape;18;p3"/>
          <p:cNvSpPr txBox="1"/>
          <p:nvPr>
            <p:ph idx="2" type="subTitle"/>
          </p:nvPr>
        </p:nvSpPr>
        <p:spPr>
          <a:xfrm>
            <a:off x="5001000" y="2255100"/>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19" name="Google Shape;19;p3"/>
          <p:cNvSpPr txBox="1"/>
          <p:nvPr>
            <p:ph idx="3" type="subTitle"/>
          </p:nvPr>
        </p:nvSpPr>
        <p:spPr>
          <a:xfrm>
            <a:off x="1655200" y="1942925"/>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20" name="Google Shape;20;p3"/>
          <p:cNvSpPr txBox="1"/>
          <p:nvPr>
            <p:ph idx="4" type="subTitle"/>
          </p:nvPr>
        </p:nvSpPr>
        <p:spPr>
          <a:xfrm>
            <a:off x="1655200" y="2255100"/>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21" name="Google Shape;21;p3"/>
          <p:cNvSpPr txBox="1"/>
          <p:nvPr>
            <p:ph idx="5" type="subTitle"/>
          </p:nvPr>
        </p:nvSpPr>
        <p:spPr>
          <a:xfrm>
            <a:off x="5001000" y="3723950"/>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22" name="Google Shape;22;p3"/>
          <p:cNvSpPr txBox="1"/>
          <p:nvPr>
            <p:ph idx="6" type="subTitle"/>
          </p:nvPr>
        </p:nvSpPr>
        <p:spPr>
          <a:xfrm>
            <a:off x="5001000" y="4036125"/>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23" name="Google Shape;23;p3"/>
          <p:cNvSpPr txBox="1"/>
          <p:nvPr>
            <p:ph idx="7" type="subTitle"/>
          </p:nvPr>
        </p:nvSpPr>
        <p:spPr>
          <a:xfrm>
            <a:off x="1655200" y="3723950"/>
            <a:ext cx="2486100" cy="3570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24" name="Google Shape;24;p3"/>
          <p:cNvSpPr txBox="1"/>
          <p:nvPr>
            <p:ph idx="8" type="subTitle"/>
          </p:nvPr>
        </p:nvSpPr>
        <p:spPr>
          <a:xfrm>
            <a:off x="1655250" y="4036125"/>
            <a:ext cx="2486100" cy="618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25" name="Google Shape;25;p3"/>
          <p:cNvSpPr txBox="1"/>
          <p:nvPr>
            <p:ph idx="9" type="title"/>
          </p:nvPr>
        </p:nvSpPr>
        <p:spPr>
          <a:xfrm>
            <a:off x="2378650" y="1303588"/>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3800">
                <a:solidFill>
                  <a:schemeClr val="accent1"/>
                </a:solidFill>
              </a:defRPr>
            </a:lvl1pPr>
            <a:lvl2pPr lvl="1" algn="ctr">
              <a:lnSpc>
                <a:spcPct val="100000"/>
              </a:lnSpc>
              <a:spcBef>
                <a:spcPts val="0"/>
              </a:spcBef>
              <a:spcAft>
                <a:spcPts val="0"/>
              </a:spcAft>
              <a:buClr>
                <a:schemeClr val="dk2"/>
              </a:buClr>
              <a:buSzPts val="4000"/>
              <a:buNone/>
              <a:defRPr sz="4000">
                <a:solidFill>
                  <a:schemeClr val="dk2"/>
                </a:solidFill>
              </a:defRPr>
            </a:lvl2pPr>
            <a:lvl3pPr lvl="2" algn="ctr">
              <a:lnSpc>
                <a:spcPct val="100000"/>
              </a:lnSpc>
              <a:spcBef>
                <a:spcPts val="0"/>
              </a:spcBef>
              <a:spcAft>
                <a:spcPts val="0"/>
              </a:spcAft>
              <a:buClr>
                <a:schemeClr val="dk2"/>
              </a:buClr>
              <a:buSzPts val="4000"/>
              <a:buNone/>
              <a:defRPr sz="4000">
                <a:solidFill>
                  <a:schemeClr val="dk2"/>
                </a:solidFill>
              </a:defRPr>
            </a:lvl3pPr>
            <a:lvl4pPr lvl="3" algn="ctr">
              <a:lnSpc>
                <a:spcPct val="100000"/>
              </a:lnSpc>
              <a:spcBef>
                <a:spcPts val="0"/>
              </a:spcBef>
              <a:spcAft>
                <a:spcPts val="0"/>
              </a:spcAft>
              <a:buClr>
                <a:schemeClr val="dk2"/>
              </a:buClr>
              <a:buSzPts val="4000"/>
              <a:buNone/>
              <a:defRPr sz="4000">
                <a:solidFill>
                  <a:schemeClr val="dk2"/>
                </a:solidFill>
              </a:defRPr>
            </a:lvl4pPr>
            <a:lvl5pPr lvl="4" algn="ctr">
              <a:lnSpc>
                <a:spcPct val="100000"/>
              </a:lnSpc>
              <a:spcBef>
                <a:spcPts val="0"/>
              </a:spcBef>
              <a:spcAft>
                <a:spcPts val="0"/>
              </a:spcAft>
              <a:buClr>
                <a:schemeClr val="dk2"/>
              </a:buClr>
              <a:buSzPts val="4000"/>
              <a:buNone/>
              <a:defRPr sz="4000">
                <a:solidFill>
                  <a:schemeClr val="dk2"/>
                </a:solidFill>
              </a:defRPr>
            </a:lvl5pPr>
            <a:lvl6pPr lvl="5" algn="ctr">
              <a:lnSpc>
                <a:spcPct val="100000"/>
              </a:lnSpc>
              <a:spcBef>
                <a:spcPts val="0"/>
              </a:spcBef>
              <a:spcAft>
                <a:spcPts val="0"/>
              </a:spcAft>
              <a:buClr>
                <a:schemeClr val="dk2"/>
              </a:buClr>
              <a:buSzPts val="4000"/>
              <a:buNone/>
              <a:defRPr sz="4000">
                <a:solidFill>
                  <a:schemeClr val="dk2"/>
                </a:solidFill>
              </a:defRPr>
            </a:lvl6pPr>
            <a:lvl7pPr lvl="6" algn="ctr">
              <a:lnSpc>
                <a:spcPct val="100000"/>
              </a:lnSpc>
              <a:spcBef>
                <a:spcPts val="0"/>
              </a:spcBef>
              <a:spcAft>
                <a:spcPts val="0"/>
              </a:spcAft>
              <a:buClr>
                <a:schemeClr val="dk2"/>
              </a:buClr>
              <a:buSzPts val="4000"/>
              <a:buNone/>
              <a:defRPr sz="4000">
                <a:solidFill>
                  <a:schemeClr val="dk2"/>
                </a:solidFill>
              </a:defRPr>
            </a:lvl7pPr>
            <a:lvl8pPr lvl="7" algn="ctr">
              <a:lnSpc>
                <a:spcPct val="100000"/>
              </a:lnSpc>
              <a:spcBef>
                <a:spcPts val="0"/>
              </a:spcBef>
              <a:spcAft>
                <a:spcPts val="0"/>
              </a:spcAft>
              <a:buClr>
                <a:schemeClr val="dk2"/>
              </a:buClr>
              <a:buSzPts val="4000"/>
              <a:buNone/>
              <a:defRPr sz="4000">
                <a:solidFill>
                  <a:schemeClr val="dk2"/>
                </a:solidFill>
              </a:defRPr>
            </a:lvl8pPr>
            <a:lvl9pPr lvl="8" algn="ctr">
              <a:lnSpc>
                <a:spcPct val="100000"/>
              </a:lnSpc>
              <a:spcBef>
                <a:spcPts val="0"/>
              </a:spcBef>
              <a:spcAft>
                <a:spcPts val="0"/>
              </a:spcAft>
              <a:buClr>
                <a:schemeClr val="dk2"/>
              </a:buClr>
              <a:buSzPts val="4000"/>
              <a:buNone/>
              <a:defRPr sz="4000">
                <a:solidFill>
                  <a:schemeClr val="dk2"/>
                </a:solidFill>
              </a:defRPr>
            </a:lvl9pPr>
          </a:lstStyle>
          <a:p/>
        </p:txBody>
      </p:sp>
      <p:sp>
        <p:nvSpPr>
          <p:cNvPr id="26" name="Google Shape;26;p3"/>
          <p:cNvSpPr txBox="1"/>
          <p:nvPr>
            <p:ph idx="13" type="title"/>
          </p:nvPr>
        </p:nvSpPr>
        <p:spPr>
          <a:xfrm>
            <a:off x="5724450" y="1303588"/>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3800">
                <a:solidFill>
                  <a:schemeClr val="accent1"/>
                </a:solidFill>
              </a:defRPr>
            </a:lvl1pPr>
            <a:lvl2pPr lvl="1" algn="ctr">
              <a:lnSpc>
                <a:spcPct val="100000"/>
              </a:lnSpc>
              <a:spcBef>
                <a:spcPts val="0"/>
              </a:spcBef>
              <a:spcAft>
                <a:spcPts val="0"/>
              </a:spcAft>
              <a:buClr>
                <a:schemeClr val="dk2"/>
              </a:buClr>
              <a:buSzPts val="4000"/>
              <a:buNone/>
              <a:defRPr sz="4000">
                <a:solidFill>
                  <a:schemeClr val="dk2"/>
                </a:solidFill>
              </a:defRPr>
            </a:lvl2pPr>
            <a:lvl3pPr lvl="2" algn="ctr">
              <a:lnSpc>
                <a:spcPct val="100000"/>
              </a:lnSpc>
              <a:spcBef>
                <a:spcPts val="0"/>
              </a:spcBef>
              <a:spcAft>
                <a:spcPts val="0"/>
              </a:spcAft>
              <a:buClr>
                <a:schemeClr val="dk2"/>
              </a:buClr>
              <a:buSzPts val="4000"/>
              <a:buNone/>
              <a:defRPr sz="4000">
                <a:solidFill>
                  <a:schemeClr val="dk2"/>
                </a:solidFill>
              </a:defRPr>
            </a:lvl3pPr>
            <a:lvl4pPr lvl="3" algn="ctr">
              <a:lnSpc>
                <a:spcPct val="100000"/>
              </a:lnSpc>
              <a:spcBef>
                <a:spcPts val="0"/>
              </a:spcBef>
              <a:spcAft>
                <a:spcPts val="0"/>
              </a:spcAft>
              <a:buClr>
                <a:schemeClr val="dk2"/>
              </a:buClr>
              <a:buSzPts val="4000"/>
              <a:buNone/>
              <a:defRPr sz="4000">
                <a:solidFill>
                  <a:schemeClr val="dk2"/>
                </a:solidFill>
              </a:defRPr>
            </a:lvl4pPr>
            <a:lvl5pPr lvl="4" algn="ctr">
              <a:lnSpc>
                <a:spcPct val="100000"/>
              </a:lnSpc>
              <a:spcBef>
                <a:spcPts val="0"/>
              </a:spcBef>
              <a:spcAft>
                <a:spcPts val="0"/>
              </a:spcAft>
              <a:buClr>
                <a:schemeClr val="dk2"/>
              </a:buClr>
              <a:buSzPts val="4000"/>
              <a:buNone/>
              <a:defRPr sz="4000">
                <a:solidFill>
                  <a:schemeClr val="dk2"/>
                </a:solidFill>
              </a:defRPr>
            </a:lvl5pPr>
            <a:lvl6pPr lvl="5" algn="ctr">
              <a:lnSpc>
                <a:spcPct val="100000"/>
              </a:lnSpc>
              <a:spcBef>
                <a:spcPts val="0"/>
              </a:spcBef>
              <a:spcAft>
                <a:spcPts val="0"/>
              </a:spcAft>
              <a:buClr>
                <a:schemeClr val="dk2"/>
              </a:buClr>
              <a:buSzPts val="4000"/>
              <a:buNone/>
              <a:defRPr sz="4000">
                <a:solidFill>
                  <a:schemeClr val="dk2"/>
                </a:solidFill>
              </a:defRPr>
            </a:lvl6pPr>
            <a:lvl7pPr lvl="6" algn="ctr">
              <a:lnSpc>
                <a:spcPct val="100000"/>
              </a:lnSpc>
              <a:spcBef>
                <a:spcPts val="0"/>
              </a:spcBef>
              <a:spcAft>
                <a:spcPts val="0"/>
              </a:spcAft>
              <a:buClr>
                <a:schemeClr val="dk2"/>
              </a:buClr>
              <a:buSzPts val="4000"/>
              <a:buNone/>
              <a:defRPr sz="4000">
                <a:solidFill>
                  <a:schemeClr val="dk2"/>
                </a:solidFill>
              </a:defRPr>
            </a:lvl7pPr>
            <a:lvl8pPr lvl="7" algn="ctr">
              <a:lnSpc>
                <a:spcPct val="100000"/>
              </a:lnSpc>
              <a:spcBef>
                <a:spcPts val="0"/>
              </a:spcBef>
              <a:spcAft>
                <a:spcPts val="0"/>
              </a:spcAft>
              <a:buClr>
                <a:schemeClr val="dk2"/>
              </a:buClr>
              <a:buSzPts val="4000"/>
              <a:buNone/>
              <a:defRPr sz="4000">
                <a:solidFill>
                  <a:schemeClr val="dk2"/>
                </a:solidFill>
              </a:defRPr>
            </a:lvl8pPr>
            <a:lvl9pPr lvl="8" algn="ctr">
              <a:lnSpc>
                <a:spcPct val="100000"/>
              </a:lnSpc>
              <a:spcBef>
                <a:spcPts val="0"/>
              </a:spcBef>
              <a:spcAft>
                <a:spcPts val="0"/>
              </a:spcAft>
              <a:buClr>
                <a:schemeClr val="dk2"/>
              </a:buClr>
              <a:buSzPts val="4000"/>
              <a:buNone/>
              <a:defRPr sz="4000">
                <a:solidFill>
                  <a:schemeClr val="dk2"/>
                </a:solidFill>
              </a:defRPr>
            </a:lvl9pPr>
          </a:lstStyle>
          <a:p/>
        </p:txBody>
      </p:sp>
      <p:sp>
        <p:nvSpPr>
          <p:cNvPr id="27" name="Google Shape;27;p3"/>
          <p:cNvSpPr txBox="1"/>
          <p:nvPr>
            <p:ph idx="14" type="title"/>
          </p:nvPr>
        </p:nvSpPr>
        <p:spPr>
          <a:xfrm>
            <a:off x="2378700" y="3082738"/>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3800">
                <a:solidFill>
                  <a:schemeClr val="accent1"/>
                </a:solidFill>
              </a:defRPr>
            </a:lvl1pPr>
            <a:lvl2pPr lvl="1" algn="ctr">
              <a:lnSpc>
                <a:spcPct val="100000"/>
              </a:lnSpc>
              <a:spcBef>
                <a:spcPts val="0"/>
              </a:spcBef>
              <a:spcAft>
                <a:spcPts val="0"/>
              </a:spcAft>
              <a:buClr>
                <a:schemeClr val="dk2"/>
              </a:buClr>
              <a:buSzPts val="4000"/>
              <a:buNone/>
              <a:defRPr sz="4000">
                <a:solidFill>
                  <a:schemeClr val="dk2"/>
                </a:solidFill>
              </a:defRPr>
            </a:lvl2pPr>
            <a:lvl3pPr lvl="2" algn="ctr">
              <a:lnSpc>
                <a:spcPct val="100000"/>
              </a:lnSpc>
              <a:spcBef>
                <a:spcPts val="0"/>
              </a:spcBef>
              <a:spcAft>
                <a:spcPts val="0"/>
              </a:spcAft>
              <a:buClr>
                <a:schemeClr val="dk2"/>
              </a:buClr>
              <a:buSzPts val="4000"/>
              <a:buNone/>
              <a:defRPr sz="4000">
                <a:solidFill>
                  <a:schemeClr val="dk2"/>
                </a:solidFill>
              </a:defRPr>
            </a:lvl3pPr>
            <a:lvl4pPr lvl="3" algn="ctr">
              <a:lnSpc>
                <a:spcPct val="100000"/>
              </a:lnSpc>
              <a:spcBef>
                <a:spcPts val="0"/>
              </a:spcBef>
              <a:spcAft>
                <a:spcPts val="0"/>
              </a:spcAft>
              <a:buClr>
                <a:schemeClr val="dk2"/>
              </a:buClr>
              <a:buSzPts val="4000"/>
              <a:buNone/>
              <a:defRPr sz="4000">
                <a:solidFill>
                  <a:schemeClr val="dk2"/>
                </a:solidFill>
              </a:defRPr>
            </a:lvl4pPr>
            <a:lvl5pPr lvl="4" algn="ctr">
              <a:lnSpc>
                <a:spcPct val="100000"/>
              </a:lnSpc>
              <a:spcBef>
                <a:spcPts val="0"/>
              </a:spcBef>
              <a:spcAft>
                <a:spcPts val="0"/>
              </a:spcAft>
              <a:buClr>
                <a:schemeClr val="dk2"/>
              </a:buClr>
              <a:buSzPts val="4000"/>
              <a:buNone/>
              <a:defRPr sz="4000">
                <a:solidFill>
                  <a:schemeClr val="dk2"/>
                </a:solidFill>
              </a:defRPr>
            </a:lvl5pPr>
            <a:lvl6pPr lvl="5" algn="ctr">
              <a:lnSpc>
                <a:spcPct val="100000"/>
              </a:lnSpc>
              <a:spcBef>
                <a:spcPts val="0"/>
              </a:spcBef>
              <a:spcAft>
                <a:spcPts val="0"/>
              </a:spcAft>
              <a:buClr>
                <a:schemeClr val="dk2"/>
              </a:buClr>
              <a:buSzPts val="4000"/>
              <a:buNone/>
              <a:defRPr sz="4000">
                <a:solidFill>
                  <a:schemeClr val="dk2"/>
                </a:solidFill>
              </a:defRPr>
            </a:lvl6pPr>
            <a:lvl7pPr lvl="6" algn="ctr">
              <a:lnSpc>
                <a:spcPct val="100000"/>
              </a:lnSpc>
              <a:spcBef>
                <a:spcPts val="0"/>
              </a:spcBef>
              <a:spcAft>
                <a:spcPts val="0"/>
              </a:spcAft>
              <a:buClr>
                <a:schemeClr val="dk2"/>
              </a:buClr>
              <a:buSzPts val="4000"/>
              <a:buNone/>
              <a:defRPr sz="4000">
                <a:solidFill>
                  <a:schemeClr val="dk2"/>
                </a:solidFill>
              </a:defRPr>
            </a:lvl7pPr>
            <a:lvl8pPr lvl="7" algn="ctr">
              <a:lnSpc>
                <a:spcPct val="100000"/>
              </a:lnSpc>
              <a:spcBef>
                <a:spcPts val="0"/>
              </a:spcBef>
              <a:spcAft>
                <a:spcPts val="0"/>
              </a:spcAft>
              <a:buClr>
                <a:schemeClr val="dk2"/>
              </a:buClr>
              <a:buSzPts val="4000"/>
              <a:buNone/>
              <a:defRPr sz="4000">
                <a:solidFill>
                  <a:schemeClr val="dk2"/>
                </a:solidFill>
              </a:defRPr>
            </a:lvl8pPr>
            <a:lvl9pPr lvl="8" algn="ctr">
              <a:lnSpc>
                <a:spcPct val="100000"/>
              </a:lnSpc>
              <a:spcBef>
                <a:spcPts val="0"/>
              </a:spcBef>
              <a:spcAft>
                <a:spcPts val="0"/>
              </a:spcAft>
              <a:buClr>
                <a:schemeClr val="dk2"/>
              </a:buClr>
              <a:buSzPts val="4000"/>
              <a:buNone/>
              <a:defRPr sz="4000">
                <a:solidFill>
                  <a:schemeClr val="dk2"/>
                </a:solidFill>
              </a:defRPr>
            </a:lvl9pPr>
          </a:lstStyle>
          <a:p/>
        </p:txBody>
      </p:sp>
      <p:sp>
        <p:nvSpPr>
          <p:cNvPr id="28" name="Google Shape;28;p3"/>
          <p:cNvSpPr txBox="1"/>
          <p:nvPr>
            <p:ph idx="15" type="title"/>
          </p:nvPr>
        </p:nvSpPr>
        <p:spPr>
          <a:xfrm>
            <a:off x="5724450" y="3082738"/>
            <a:ext cx="1039200" cy="6675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Clr>
                <a:schemeClr val="dk2"/>
              </a:buClr>
              <a:buSzPts val="4000"/>
              <a:buNone/>
              <a:defRPr sz="3800">
                <a:solidFill>
                  <a:schemeClr val="accent1"/>
                </a:solidFill>
              </a:defRPr>
            </a:lvl1pPr>
            <a:lvl2pPr lvl="1" algn="ctr">
              <a:lnSpc>
                <a:spcPct val="100000"/>
              </a:lnSpc>
              <a:spcBef>
                <a:spcPts val="0"/>
              </a:spcBef>
              <a:spcAft>
                <a:spcPts val="0"/>
              </a:spcAft>
              <a:buClr>
                <a:schemeClr val="dk2"/>
              </a:buClr>
              <a:buSzPts val="4000"/>
              <a:buNone/>
              <a:defRPr sz="4000">
                <a:solidFill>
                  <a:schemeClr val="dk2"/>
                </a:solidFill>
              </a:defRPr>
            </a:lvl2pPr>
            <a:lvl3pPr lvl="2" algn="ctr">
              <a:lnSpc>
                <a:spcPct val="100000"/>
              </a:lnSpc>
              <a:spcBef>
                <a:spcPts val="0"/>
              </a:spcBef>
              <a:spcAft>
                <a:spcPts val="0"/>
              </a:spcAft>
              <a:buClr>
                <a:schemeClr val="dk2"/>
              </a:buClr>
              <a:buSzPts val="4000"/>
              <a:buNone/>
              <a:defRPr sz="4000">
                <a:solidFill>
                  <a:schemeClr val="dk2"/>
                </a:solidFill>
              </a:defRPr>
            </a:lvl3pPr>
            <a:lvl4pPr lvl="3" algn="ctr">
              <a:lnSpc>
                <a:spcPct val="100000"/>
              </a:lnSpc>
              <a:spcBef>
                <a:spcPts val="0"/>
              </a:spcBef>
              <a:spcAft>
                <a:spcPts val="0"/>
              </a:spcAft>
              <a:buClr>
                <a:schemeClr val="dk2"/>
              </a:buClr>
              <a:buSzPts val="4000"/>
              <a:buNone/>
              <a:defRPr sz="4000">
                <a:solidFill>
                  <a:schemeClr val="dk2"/>
                </a:solidFill>
              </a:defRPr>
            </a:lvl4pPr>
            <a:lvl5pPr lvl="4" algn="ctr">
              <a:lnSpc>
                <a:spcPct val="100000"/>
              </a:lnSpc>
              <a:spcBef>
                <a:spcPts val="0"/>
              </a:spcBef>
              <a:spcAft>
                <a:spcPts val="0"/>
              </a:spcAft>
              <a:buClr>
                <a:schemeClr val="dk2"/>
              </a:buClr>
              <a:buSzPts val="4000"/>
              <a:buNone/>
              <a:defRPr sz="4000">
                <a:solidFill>
                  <a:schemeClr val="dk2"/>
                </a:solidFill>
              </a:defRPr>
            </a:lvl5pPr>
            <a:lvl6pPr lvl="5" algn="ctr">
              <a:lnSpc>
                <a:spcPct val="100000"/>
              </a:lnSpc>
              <a:spcBef>
                <a:spcPts val="0"/>
              </a:spcBef>
              <a:spcAft>
                <a:spcPts val="0"/>
              </a:spcAft>
              <a:buClr>
                <a:schemeClr val="dk2"/>
              </a:buClr>
              <a:buSzPts val="4000"/>
              <a:buNone/>
              <a:defRPr sz="4000">
                <a:solidFill>
                  <a:schemeClr val="dk2"/>
                </a:solidFill>
              </a:defRPr>
            </a:lvl6pPr>
            <a:lvl7pPr lvl="6" algn="ctr">
              <a:lnSpc>
                <a:spcPct val="100000"/>
              </a:lnSpc>
              <a:spcBef>
                <a:spcPts val="0"/>
              </a:spcBef>
              <a:spcAft>
                <a:spcPts val="0"/>
              </a:spcAft>
              <a:buClr>
                <a:schemeClr val="dk2"/>
              </a:buClr>
              <a:buSzPts val="4000"/>
              <a:buNone/>
              <a:defRPr sz="4000">
                <a:solidFill>
                  <a:schemeClr val="dk2"/>
                </a:solidFill>
              </a:defRPr>
            </a:lvl7pPr>
            <a:lvl8pPr lvl="7" algn="ctr">
              <a:lnSpc>
                <a:spcPct val="100000"/>
              </a:lnSpc>
              <a:spcBef>
                <a:spcPts val="0"/>
              </a:spcBef>
              <a:spcAft>
                <a:spcPts val="0"/>
              </a:spcAft>
              <a:buClr>
                <a:schemeClr val="dk2"/>
              </a:buClr>
              <a:buSzPts val="4000"/>
              <a:buNone/>
              <a:defRPr sz="4000">
                <a:solidFill>
                  <a:schemeClr val="dk2"/>
                </a:solidFill>
              </a:defRPr>
            </a:lvl8pPr>
            <a:lvl9pPr lvl="8" algn="ctr">
              <a:lnSpc>
                <a:spcPct val="100000"/>
              </a:lnSpc>
              <a:spcBef>
                <a:spcPts val="0"/>
              </a:spcBef>
              <a:spcAft>
                <a:spcPts val="0"/>
              </a:spcAft>
              <a:buClr>
                <a:schemeClr val="dk2"/>
              </a:buClr>
              <a:buSzPts val="4000"/>
              <a:buNone/>
              <a:defRPr sz="4000">
                <a:solidFill>
                  <a:schemeClr val="dk2"/>
                </a:solidFill>
              </a:defRPr>
            </a:lvl9pPr>
          </a:lstStyle>
          <a:p/>
        </p:txBody>
      </p:sp>
      <p:cxnSp>
        <p:nvCxnSpPr>
          <p:cNvPr id="29" name="Google Shape;29;p3"/>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30" name="Google Shape;30;p3"/>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4"/>
          <p:cNvSpPr txBox="1"/>
          <p:nvPr>
            <p:ph type="title"/>
          </p:nvPr>
        </p:nvSpPr>
        <p:spPr>
          <a:xfrm>
            <a:off x="2714550" y="2366272"/>
            <a:ext cx="3714900" cy="818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4"/>
              </a:buClr>
              <a:buSzPts val="3600"/>
              <a:buNone/>
              <a:defRPr sz="5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33" name="Google Shape;33;p4"/>
          <p:cNvSpPr txBox="1"/>
          <p:nvPr>
            <p:ph idx="2" type="title"/>
          </p:nvPr>
        </p:nvSpPr>
        <p:spPr>
          <a:xfrm>
            <a:off x="3746550" y="1339163"/>
            <a:ext cx="1650900" cy="978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6000"/>
              <a:buNone/>
              <a:defRPr sz="7000">
                <a:solidFill>
                  <a:schemeClr val="accent1"/>
                </a:solidFill>
              </a:defRPr>
            </a:lvl1pPr>
            <a:lvl2pPr lvl="1" algn="ctr">
              <a:lnSpc>
                <a:spcPct val="100000"/>
              </a:lnSpc>
              <a:spcBef>
                <a:spcPts val="0"/>
              </a:spcBef>
              <a:spcAft>
                <a:spcPts val="0"/>
              </a:spcAft>
              <a:buSzPts val="6000"/>
              <a:buNone/>
              <a:defRPr b="1" sz="6000"/>
            </a:lvl2pPr>
            <a:lvl3pPr lvl="2" algn="ctr">
              <a:lnSpc>
                <a:spcPct val="100000"/>
              </a:lnSpc>
              <a:spcBef>
                <a:spcPts val="0"/>
              </a:spcBef>
              <a:spcAft>
                <a:spcPts val="0"/>
              </a:spcAft>
              <a:buSzPts val="6000"/>
              <a:buNone/>
              <a:defRPr b="1" sz="6000"/>
            </a:lvl3pPr>
            <a:lvl4pPr lvl="3" algn="ctr">
              <a:lnSpc>
                <a:spcPct val="100000"/>
              </a:lnSpc>
              <a:spcBef>
                <a:spcPts val="0"/>
              </a:spcBef>
              <a:spcAft>
                <a:spcPts val="0"/>
              </a:spcAft>
              <a:buSzPts val="6000"/>
              <a:buNone/>
              <a:defRPr b="1" sz="6000"/>
            </a:lvl4pPr>
            <a:lvl5pPr lvl="4" algn="ctr">
              <a:lnSpc>
                <a:spcPct val="100000"/>
              </a:lnSpc>
              <a:spcBef>
                <a:spcPts val="0"/>
              </a:spcBef>
              <a:spcAft>
                <a:spcPts val="0"/>
              </a:spcAft>
              <a:buSzPts val="6000"/>
              <a:buNone/>
              <a:defRPr b="1" sz="6000"/>
            </a:lvl5pPr>
            <a:lvl6pPr lvl="5" algn="ctr">
              <a:lnSpc>
                <a:spcPct val="100000"/>
              </a:lnSpc>
              <a:spcBef>
                <a:spcPts val="0"/>
              </a:spcBef>
              <a:spcAft>
                <a:spcPts val="0"/>
              </a:spcAft>
              <a:buSzPts val="6000"/>
              <a:buNone/>
              <a:defRPr b="1" sz="6000"/>
            </a:lvl6pPr>
            <a:lvl7pPr lvl="6" algn="ctr">
              <a:lnSpc>
                <a:spcPct val="100000"/>
              </a:lnSpc>
              <a:spcBef>
                <a:spcPts val="0"/>
              </a:spcBef>
              <a:spcAft>
                <a:spcPts val="0"/>
              </a:spcAft>
              <a:buSzPts val="6000"/>
              <a:buNone/>
              <a:defRPr b="1" sz="6000"/>
            </a:lvl7pPr>
            <a:lvl8pPr lvl="7" algn="ctr">
              <a:lnSpc>
                <a:spcPct val="100000"/>
              </a:lnSpc>
              <a:spcBef>
                <a:spcPts val="0"/>
              </a:spcBef>
              <a:spcAft>
                <a:spcPts val="0"/>
              </a:spcAft>
              <a:buSzPts val="6000"/>
              <a:buNone/>
              <a:defRPr b="1" sz="6000"/>
            </a:lvl8pPr>
            <a:lvl9pPr lvl="8" algn="ctr">
              <a:lnSpc>
                <a:spcPct val="100000"/>
              </a:lnSpc>
              <a:spcBef>
                <a:spcPts val="0"/>
              </a:spcBef>
              <a:spcAft>
                <a:spcPts val="0"/>
              </a:spcAft>
              <a:buSzPts val="6000"/>
              <a:buNone/>
              <a:defRPr b="1" sz="6000"/>
            </a:lvl9pPr>
          </a:lstStyle>
          <a:p/>
        </p:txBody>
      </p:sp>
      <p:sp>
        <p:nvSpPr>
          <p:cNvPr id="34" name="Google Shape;34;p4"/>
          <p:cNvSpPr txBox="1"/>
          <p:nvPr>
            <p:ph idx="1" type="subTitle"/>
          </p:nvPr>
        </p:nvSpPr>
        <p:spPr>
          <a:xfrm>
            <a:off x="2291400" y="3076675"/>
            <a:ext cx="4561200" cy="393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sz="1400"/>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cxnSp>
        <p:nvCxnSpPr>
          <p:cNvPr id="35" name="Google Shape;35;p4"/>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36" name="Google Shape;36;p4"/>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37" name="Google Shape;37;p4"/>
          <p:cNvCxnSpPr/>
          <p:nvPr/>
        </p:nvCxnSpPr>
        <p:spPr>
          <a:xfrm flipH="1">
            <a:off x="7948925" y="3979775"/>
            <a:ext cx="1378500" cy="12363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38" name="Google Shape;38;p4"/>
          <p:cNvCxnSpPr/>
          <p:nvPr/>
        </p:nvCxnSpPr>
        <p:spPr>
          <a:xfrm flipH="1">
            <a:off x="-112875" y="-88700"/>
            <a:ext cx="1418700" cy="10644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10">
    <p:spTree>
      <p:nvGrpSpPr>
        <p:cNvPr id="39" name="Shape 39"/>
        <p:cNvGrpSpPr/>
        <p:nvPr/>
      </p:nvGrpSpPr>
      <p:grpSpPr>
        <a:xfrm>
          <a:off x="0" y="0"/>
          <a:ext cx="0" cy="0"/>
          <a:chOff x="0" y="0"/>
          <a:chExt cx="0" cy="0"/>
        </a:xfrm>
      </p:grpSpPr>
      <p:cxnSp>
        <p:nvCxnSpPr>
          <p:cNvPr id="40" name="Google Shape;40;p5"/>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41" name="Google Shape;41;p5"/>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Title and text 3">
    <p:spTree>
      <p:nvGrpSpPr>
        <p:cNvPr id="42" name="Shape 42"/>
        <p:cNvGrpSpPr/>
        <p:nvPr/>
      </p:nvGrpSpPr>
      <p:grpSpPr>
        <a:xfrm>
          <a:off x="0" y="0"/>
          <a:ext cx="0" cy="0"/>
          <a:chOff x="0" y="0"/>
          <a:chExt cx="0" cy="0"/>
        </a:xfrm>
      </p:grpSpPr>
      <p:sp>
        <p:nvSpPr>
          <p:cNvPr id="43" name="Google Shape;43;p6"/>
          <p:cNvSpPr txBox="1"/>
          <p:nvPr>
            <p:ph type="title"/>
          </p:nvPr>
        </p:nvSpPr>
        <p:spPr>
          <a:xfrm>
            <a:off x="1043725" y="922567"/>
            <a:ext cx="3123000" cy="2257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sz="3500"/>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4" name="Google Shape;44;p6"/>
          <p:cNvSpPr txBox="1"/>
          <p:nvPr>
            <p:ph idx="1" type="subTitle"/>
          </p:nvPr>
        </p:nvSpPr>
        <p:spPr>
          <a:xfrm>
            <a:off x="1043725" y="3360938"/>
            <a:ext cx="3013500" cy="780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Char char="●"/>
              <a:defRPr sz="1400"/>
            </a:lvl1pPr>
            <a:lvl2pPr lvl="1" algn="ctr">
              <a:lnSpc>
                <a:spcPct val="115000"/>
              </a:lnSpc>
              <a:spcBef>
                <a:spcPts val="0"/>
              </a:spcBef>
              <a:spcAft>
                <a:spcPts val="0"/>
              </a:spcAft>
              <a:buSzPts val="1400"/>
              <a:buChar char="○"/>
              <a:defRPr/>
            </a:lvl2pPr>
            <a:lvl3pPr lvl="2" algn="ctr">
              <a:lnSpc>
                <a:spcPct val="115000"/>
              </a:lnSpc>
              <a:spcBef>
                <a:spcPts val="0"/>
              </a:spcBef>
              <a:spcAft>
                <a:spcPts val="0"/>
              </a:spcAft>
              <a:buSzPts val="1400"/>
              <a:buChar char="■"/>
              <a:defRPr/>
            </a:lvl3pPr>
            <a:lvl4pPr lvl="3" algn="ctr">
              <a:lnSpc>
                <a:spcPct val="115000"/>
              </a:lnSpc>
              <a:spcBef>
                <a:spcPts val="0"/>
              </a:spcBef>
              <a:spcAft>
                <a:spcPts val="0"/>
              </a:spcAft>
              <a:buSzPts val="1400"/>
              <a:buChar char="●"/>
              <a:defRPr/>
            </a:lvl4pPr>
            <a:lvl5pPr lvl="4" algn="ctr">
              <a:lnSpc>
                <a:spcPct val="115000"/>
              </a:lnSpc>
              <a:spcBef>
                <a:spcPts val="0"/>
              </a:spcBef>
              <a:spcAft>
                <a:spcPts val="0"/>
              </a:spcAft>
              <a:buSzPts val="1400"/>
              <a:buChar char="○"/>
              <a:defRPr/>
            </a:lvl5pPr>
            <a:lvl6pPr lvl="5" algn="ctr">
              <a:lnSpc>
                <a:spcPct val="115000"/>
              </a:lnSpc>
              <a:spcBef>
                <a:spcPts val="0"/>
              </a:spcBef>
              <a:spcAft>
                <a:spcPts val="0"/>
              </a:spcAft>
              <a:buSzPts val="1400"/>
              <a:buChar char="■"/>
              <a:defRPr/>
            </a:lvl6pPr>
            <a:lvl7pPr lvl="6" algn="ctr">
              <a:lnSpc>
                <a:spcPct val="115000"/>
              </a:lnSpc>
              <a:spcBef>
                <a:spcPts val="0"/>
              </a:spcBef>
              <a:spcAft>
                <a:spcPts val="0"/>
              </a:spcAft>
              <a:buSzPts val="1400"/>
              <a:buChar char="●"/>
              <a:defRPr/>
            </a:lvl7pPr>
            <a:lvl8pPr lvl="7" algn="ctr">
              <a:lnSpc>
                <a:spcPct val="115000"/>
              </a:lnSpc>
              <a:spcBef>
                <a:spcPts val="0"/>
              </a:spcBef>
              <a:spcAft>
                <a:spcPts val="0"/>
              </a:spcAft>
              <a:buSzPts val="1400"/>
              <a:buChar char="○"/>
              <a:defRPr/>
            </a:lvl8pPr>
            <a:lvl9pPr lvl="8" algn="ctr">
              <a:lnSpc>
                <a:spcPct val="115000"/>
              </a:lnSpc>
              <a:spcBef>
                <a:spcPts val="0"/>
              </a:spcBef>
              <a:spcAft>
                <a:spcPts val="0"/>
              </a:spcAft>
              <a:buSzPts val="1400"/>
              <a:buChar char="■"/>
              <a:defRPr/>
            </a:lvl9pPr>
          </a:lstStyle>
          <a:p/>
        </p:txBody>
      </p:sp>
      <p:cxnSp>
        <p:nvCxnSpPr>
          <p:cNvPr id="45" name="Google Shape;45;p6"/>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46" name="Google Shape;46;p6"/>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47" name="Google Shape;47;p6"/>
          <p:cNvCxnSpPr/>
          <p:nvPr/>
        </p:nvCxnSpPr>
        <p:spPr>
          <a:xfrm>
            <a:off x="5322650" y="-80625"/>
            <a:ext cx="4005000" cy="20073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1">
    <p:spTree>
      <p:nvGrpSpPr>
        <p:cNvPr id="48" name="Shape 48"/>
        <p:cNvGrpSpPr/>
        <p:nvPr/>
      </p:nvGrpSpPr>
      <p:grpSpPr>
        <a:xfrm>
          <a:off x="0" y="0"/>
          <a:ext cx="0" cy="0"/>
          <a:chOff x="0" y="0"/>
          <a:chExt cx="0" cy="0"/>
        </a:xfrm>
      </p:grpSpPr>
      <p:sp>
        <p:nvSpPr>
          <p:cNvPr id="49" name="Google Shape;49;p7"/>
          <p:cNvSpPr txBox="1"/>
          <p:nvPr>
            <p:ph type="title"/>
          </p:nvPr>
        </p:nvSpPr>
        <p:spPr>
          <a:xfrm>
            <a:off x="4956100" y="2467375"/>
            <a:ext cx="2475300" cy="648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600"/>
              <a:buNone/>
              <a:defRPr sz="3500"/>
            </a:lvl1pPr>
            <a:lvl2pPr lvl="1" algn="l">
              <a:lnSpc>
                <a:spcPct val="100000"/>
              </a:lnSpc>
              <a:spcBef>
                <a:spcPts val="0"/>
              </a:spcBef>
              <a:spcAft>
                <a:spcPts val="0"/>
              </a:spcAft>
              <a:buSzPts val="3600"/>
              <a:buNone/>
              <a:defRPr sz="3600"/>
            </a:lvl2pPr>
            <a:lvl3pPr lvl="2" algn="l">
              <a:lnSpc>
                <a:spcPct val="100000"/>
              </a:lnSpc>
              <a:spcBef>
                <a:spcPts val="0"/>
              </a:spcBef>
              <a:spcAft>
                <a:spcPts val="0"/>
              </a:spcAft>
              <a:buSzPts val="3600"/>
              <a:buNone/>
              <a:defRPr sz="3600"/>
            </a:lvl3pPr>
            <a:lvl4pPr lvl="3" algn="l">
              <a:lnSpc>
                <a:spcPct val="100000"/>
              </a:lnSpc>
              <a:spcBef>
                <a:spcPts val="0"/>
              </a:spcBef>
              <a:spcAft>
                <a:spcPts val="0"/>
              </a:spcAft>
              <a:buSzPts val="3600"/>
              <a:buNone/>
              <a:defRPr sz="3600"/>
            </a:lvl4pPr>
            <a:lvl5pPr lvl="4" algn="l">
              <a:lnSpc>
                <a:spcPct val="100000"/>
              </a:lnSpc>
              <a:spcBef>
                <a:spcPts val="0"/>
              </a:spcBef>
              <a:spcAft>
                <a:spcPts val="0"/>
              </a:spcAft>
              <a:buSzPts val="3600"/>
              <a:buNone/>
              <a:defRPr sz="3600"/>
            </a:lvl5pPr>
            <a:lvl6pPr lvl="5" algn="l">
              <a:lnSpc>
                <a:spcPct val="100000"/>
              </a:lnSpc>
              <a:spcBef>
                <a:spcPts val="0"/>
              </a:spcBef>
              <a:spcAft>
                <a:spcPts val="0"/>
              </a:spcAft>
              <a:buSzPts val="3600"/>
              <a:buNone/>
              <a:defRPr sz="3600"/>
            </a:lvl6pPr>
            <a:lvl7pPr lvl="6" algn="l">
              <a:lnSpc>
                <a:spcPct val="100000"/>
              </a:lnSpc>
              <a:spcBef>
                <a:spcPts val="0"/>
              </a:spcBef>
              <a:spcAft>
                <a:spcPts val="0"/>
              </a:spcAft>
              <a:buSzPts val="3600"/>
              <a:buNone/>
              <a:defRPr sz="3600"/>
            </a:lvl7pPr>
            <a:lvl8pPr lvl="7" algn="l">
              <a:lnSpc>
                <a:spcPct val="100000"/>
              </a:lnSpc>
              <a:spcBef>
                <a:spcPts val="0"/>
              </a:spcBef>
              <a:spcAft>
                <a:spcPts val="0"/>
              </a:spcAft>
              <a:buSzPts val="3600"/>
              <a:buNone/>
              <a:defRPr sz="3600"/>
            </a:lvl8pPr>
            <a:lvl9pPr lvl="8" algn="l">
              <a:lnSpc>
                <a:spcPct val="100000"/>
              </a:lnSpc>
              <a:spcBef>
                <a:spcPts val="0"/>
              </a:spcBef>
              <a:spcAft>
                <a:spcPts val="0"/>
              </a:spcAft>
              <a:buSzPts val="3600"/>
              <a:buNone/>
              <a:defRPr sz="3600"/>
            </a:lvl9pPr>
          </a:lstStyle>
          <a:p/>
        </p:txBody>
      </p:sp>
      <p:sp>
        <p:nvSpPr>
          <p:cNvPr id="50" name="Google Shape;50;p7"/>
          <p:cNvSpPr txBox="1"/>
          <p:nvPr>
            <p:ph idx="2" type="title"/>
          </p:nvPr>
        </p:nvSpPr>
        <p:spPr>
          <a:xfrm>
            <a:off x="4956100" y="1402325"/>
            <a:ext cx="1650900" cy="9783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6000"/>
              <a:buNone/>
              <a:defRPr sz="7000">
                <a:solidFill>
                  <a:schemeClr val="accent1"/>
                </a:solidFill>
              </a:defRPr>
            </a:lvl1pPr>
            <a:lvl2pPr lvl="1" algn="l">
              <a:lnSpc>
                <a:spcPct val="100000"/>
              </a:lnSpc>
              <a:spcBef>
                <a:spcPts val="0"/>
              </a:spcBef>
              <a:spcAft>
                <a:spcPts val="0"/>
              </a:spcAft>
              <a:buSzPts val="6000"/>
              <a:buNone/>
              <a:defRPr b="1" sz="6000"/>
            </a:lvl2pPr>
            <a:lvl3pPr lvl="2" algn="l">
              <a:lnSpc>
                <a:spcPct val="100000"/>
              </a:lnSpc>
              <a:spcBef>
                <a:spcPts val="0"/>
              </a:spcBef>
              <a:spcAft>
                <a:spcPts val="0"/>
              </a:spcAft>
              <a:buSzPts val="6000"/>
              <a:buNone/>
              <a:defRPr b="1" sz="6000"/>
            </a:lvl3pPr>
            <a:lvl4pPr lvl="3" algn="l">
              <a:lnSpc>
                <a:spcPct val="100000"/>
              </a:lnSpc>
              <a:spcBef>
                <a:spcPts val="0"/>
              </a:spcBef>
              <a:spcAft>
                <a:spcPts val="0"/>
              </a:spcAft>
              <a:buSzPts val="6000"/>
              <a:buNone/>
              <a:defRPr b="1" sz="6000"/>
            </a:lvl4pPr>
            <a:lvl5pPr lvl="4" algn="l">
              <a:lnSpc>
                <a:spcPct val="100000"/>
              </a:lnSpc>
              <a:spcBef>
                <a:spcPts val="0"/>
              </a:spcBef>
              <a:spcAft>
                <a:spcPts val="0"/>
              </a:spcAft>
              <a:buSzPts val="6000"/>
              <a:buNone/>
              <a:defRPr b="1" sz="6000"/>
            </a:lvl5pPr>
            <a:lvl6pPr lvl="5" algn="l">
              <a:lnSpc>
                <a:spcPct val="100000"/>
              </a:lnSpc>
              <a:spcBef>
                <a:spcPts val="0"/>
              </a:spcBef>
              <a:spcAft>
                <a:spcPts val="0"/>
              </a:spcAft>
              <a:buSzPts val="6000"/>
              <a:buNone/>
              <a:defRPr b="1" sz="6000"/>
            </a:lvl6pPr>
            <a:lvl7pPr lvl="6" algn="l">
              <a:lnSpc>
                <a:spcPct val="100000"/>
              </a:lnSpc>
              <a:spcBef>
                <a:spcPts val="0"/>
              </a:spcBef>
              <a:spcAft>
                <a:spcPts val="0"/>
              </a:spcAft>
              <a:buSzPts val="6000"/>
              <a:buNone/>
              <a:defRPr b="1" sz="6000"/>
            </a:lvl7pPr>
            <a:lvl8pPr lvl="7" algn="l">
              <a:lnSpc>
                <a:spcPct val="100000"/>
              </a:lnSpc>
              <a:spcBef>
                <a:spcPts val="0"/>
              </a:spcBef>
              <a:spcAft>
                <a:spcPts val="0"/>
              </a:spcAft>
              <a:buSzPts val="6000"/>
              <a:buNone/>
              <a:defRPr b="1" sz="6000"/>
            </a:lvl8pPr>
            <a:lvl9pPr lvl="8" algn="l">
              <a:lnSpc>
                <a:spcPct val="100000"/>
              </a:lnSpc>
              <a:spcBef>
                <a:spcPts val="0"/>
              </a:spcBef>
              <a:spcAft>
                <a:spcPts val="0"/>
              </a:spcAft>
              <a:buSzPts val="6000"/>
              <a:buNone/>
              <a:defRPr b="1" sz="6000"/>
            </a:lvl9pPr>
          </a:lstStyle>
          <a:p/>
        </p:txBody>
      </p:sp>
      <p:sp>
        <p:nvSpPr>
          <p:cNvPr id="51" name="Google Shape;51;p7"/>
          <p:cNvSpPr txBox="1"/>
          <p:nvPr>
            <p:ph idx="1" type="subTitle"/>
          </p:nvPr>
        </p:nvSpPr>
        <p:spPr>
          <a:xfrm>
            <a:off x="4956100" y="3116275"/>
            <a:ext cx="2475300" cy="6249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1800"/>
              <a:buNone/>
              <a:defRPr sz="1400"/>
            </a:lvl1pPr>
            <a:lvl2pPr lvl="1" algn="l">
              <a:lnSpc>
                <a:spcPct val="115000"/>
              </a:lnSpc>
              <a:spcBef>
                <a:spcPts val="0"/>
              </a:spcBef>
              <a:spcAft>
                <a:spcPts val="0"/>
              </a:spcAft>
              <a:buSzPts val="1400"/>
              <a:buNone/>
              <a:defRPr/>
            </a:lvl2pPr>
            <a:lvl3pPr lvl="2" algn="l">
              <a:lnSpc>
                <a:spcPct val="115000"/>
              </a:lnSpc>
              <a:spcBef>
                <a:spcPts val="0"/>
              </a:spcBef>
              <a:spcAft>
                <a:spcPts val="0"/>
              </a:spcAft>
              <a:buSzPts val="1400"/>
              <a:buNone/>
              <a:defRPr/>
            </a:lvl3pPr>
            <a:lvl4pPr lvl="3" algn="l">
              <a:lnSpc>
                <a:spcPct val="115000"/>
              </a:lnSpc>
              <a:spcBef>
                <a:spcPts val="0"/>
              </a:spcBef>
              <a:spcAft>
                <a:spcPts val="0"/>
              </a:spcAft>
              <a:buSzPts val="1400"/>
              <a:buNone/>
              <a:defRPr/>
            </a:lvl4pPr>
            <a:lvl5pPr lvl="4" algn="l">
              <a:lnSpc>
                <a:spcPct val="115000"/>
              </a:lnSpc>
              <a:spcBef>
                <a:spcPts val="0"/>
              </a:spcBef>
              <a:spcAft>
                <a:spcPts val="0"/>
              </a:spcAft>
              <a:buSzPts val="1400"/>
              <a:buNone/>
              <a:defRPr/>
            </a:lvl5pPr>
            <a:lvl6pPr lvl="5" algn="l">
              <a:lnSpc>
                <a:spcPct val="115000"/>
              </a:lnSpc>
              <a:spcBef>
                <a:spcPts val="0"/>
              </a:spcBef>
              <a:spcAft>
                <a:spcPts val="0"/>
              </a:spcAft>
              <a:buSzPts val="1400"/>
              <a:buNone/>
              <a:defRPr/>
            </a:lvl6pPr>
            <a:lvl7pPr lvl="6" algn="l">
              <a:lnSpc>
                <a:spcPct val="115000"/>
              </a:lnSpc>
              <a:spcBef>
                <a:spcPts val="0"/>
              </a:spcBef>
              <a:spcAft>
                <a:spcPts val="0"/>
              </a:spcAft>
              <a:buSzPts val="1400"/>
              <a:buNone/>
              <a:defRPr/>
            </a:lvl7pPr>
            <a:lvl8pPr lvl="7" algn="l">
              <a:lnSpc>
                <a:spcPct val="115000"/>
              </a:lnSpc>
              <a:spcBef>
                <a:spcPts val="0"/>
              </a:spcBef>
              <a:spcAft>
                <a:spcPts val="0"/>
              </a:spcAft>
              <a:buSzPts val="1400"/>
              <a:buNone/>
              <a:defRPr/>
            </a:lvl8pPr>
            <a:lvl9pPr lvl="8" algn="l">
              <a:lnSpc>
                <a:spcPct val="115000"/>
              </a:lnSpc>
              <a:spcBef>
                <a:spcPts val="0"/>
              </a:spcBef>
              <a:spcAft>
                <a:spcPts val="0"/>
              </a:spcAft>
              <a:buSzPts val="1400"/>
              <a:buNone/>
              <a:defRPr/>
            </a:lvl9pPr>
          </a:lstStyle>
          <a:p/>
        </p:txBody>
      </p:sp>
      <p:cxnSp>
        <p:nvCxnSpPr>
          <p:cNvPr id="52" name="Google Shape;52;p7"/>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53" name="Google Shape;53;p7"/>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54" name="Google Shape;54;p7"/>
          <p:cNvCxnSpPr/>
          <p:nvPr/>
        </p:nvCxnSpPr>
        <p:spPr>
          <a:xfrm>
            <a:off x="-209600" y="2402450"/>
            <a:ext cx="3144300" cy="2789700"/>
          </a:xfrm>
          <a:prstGeom prst="curvedConnector3">
            <a:avLst>
              <a:gd fmla="val 50000" name="adj1"/>
            </a:avLst>
          </a:prstGeom>
          <a:noFill/>
          <a:ln cap="flat" cmpd="sng" w="28575">
            <a:solidFill>
              <a:schemeClr val="accent2"/>
            </a:solidFill>
            <a:prstDash val="solid"/>
            <a:round/>
            <a:headEnd len="sm" w="sm" type="none"/>
            <a:tailEnd len="sm" w="sm"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17">
    <p:spTree>
      <p:nvGrpSpPr>
        <p:cNvPr id="55" name="Shape 55"/>
        <p:cNvGrpSpPr/>
        <p:nvPr/>
      </p:nvGrpSpPr>
      <p:grpSpPr>
        <a:xfrm>
          <a:off x="0" y="0"/>
          <a:ext cx="0" cy="0"/>
          <a:chOff x="0" y="0"/>
          <a:chExt cx="0" cy="0"/>
        </a:xfrm>
      </p:grpSpPr>
      <p:sp>
        <p:nvSpPr>
          <p:cNvPr id="56" name="Google Shape;56;p8"/>
          <p:cNvSpPr txBox="1"/>
          <p:nvPr>
            <p:ph type="title"/>
          </p:nvPr>
        </p:nvSpPr>
        <p:spPr>
          <a:xfrm>
            <a:off x="1877475" y="445025"/>
            <a:ext cx="53892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57" name="Google Shape;57;p8"/>
          <p:cNvSpPr txBox="1"/>
          <p:nvPr>
            <p:ph idx="1" type="subTitle"/>
          </p:nvPr>
        </p:nvSpPr>
        <p:spPr>
          <a:xfrm>
            <a:off x="3226708" y="1405390"/>
            <a:ext cx="2486100" cy="4011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58" name="Google Shape;58;p8"/>
          <p:cNvSpPr txBox="1"/>
          <p:nvPr>
            <p:ph idx="2" type="subTitle"/>
          </p:nvPr>
        </p:nvSpPr>
        <p:spPr>
          <a:xfrm>
            <a:off x="3226708" y="1806417"/>
            <a:ext cx="2486100" cy="618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59" name="Google Shape;59;p8"/>
          <p:cNvSpPr txBox="1"/>
          <p:nvPr>
            <p:ph idx="3" type="subTitle"/>
          </p:nvPr>
        </p:nvSpPr>
        <p:spPr>
          <a:xfrm>
            <a:off x="719108" y="1405390"/>
            <a:ext cx="2486100" cy="4011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60" name="Google Shape;60;p8"/>
          <p:cNvSpPr txBox="1"/>
          <p:nvPr>
            <p:ph idx="4" type="subTitle"/>
          </p:nvPr>
        </p:nvSpPr>
        <p:spPr>
          <a:xfrm>
            <a:off x="719108" y="1806417"/>
            <a:ext cx="2486100" cy="618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61" name="Google Shape;61;p8"/>
          <p:cNvSpPr txBox="1"/>
          <p:nvPr>
            <p:ph idx="5" type="subTitle"/>
          </p:nvPr>
        </p:nvSpPr>
        <p:spPr>
          <a:xfrm>
            <a:off x="3226708" y="3171118"/>
            <a:ext cx="2486100" cy="461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62" name="Google Shape;62;p8"/>
          <p:cNvSpPr txBox="1"/>
          <p:nvPr>
            <p:ph idx="6" type="subTitle"/>
          </p:nvPr>
        </p:nvSpPr>
        <p:spPr>
          <a:xfrm>
            <a:off x="3226708" y="3565487"/>
            <a:ext cx="2486100" cy="618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63" name="Google Shape;63;p8"/>
          <p:cNvSpPr txBox="1"/>
          <p:nvPr>
            <p:ph idx="7" type="subTitle"/>
          </p:nvPr>
        </p:nvSpPr>
        <p:spPr>
          <a:xfrm>
            <a:off x="719108" y="3171118"/>
            <a:ext cx="2486100" cy="4614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2100"/>
              <a:buNone/>
              <a:defRPr sz="2400">
                <a:latin typeface="Vidaloka"/>
                <a:ea typeface="Vidaloka"/>
                <a:cs typeface="Vidaloka"/>
                <a:sym typeface="Vidaloka"/>
              </a:defRPr>
            </a:lvl1pPr>
            <a:lvl2pPr lvl="1" algn="ctr">
              <a:lnSpc>
                <a:spcPct val="115000"/>
              </a:lnSpc>
              <a:spcBef>
                <a:spcPts val="0"/>
              </a:spcBef>
              <a:spcAft>
                <a:spcPts val="0"/>
              </a:spcAft>
              <a:buSzPts val="2100"/>
              <a:buNone/>
              <a:defRPr b="1" sz="2100"/>
            </a:lvl2pPr>
            <a:lvl3pPr lvl="2" algn="ctr">
              <a:lnSpc>
                <a:spcPct val="115000"/>
              </a:lnSpc>
              <a:spcBef>
                <a:spcPts val="0"/>
              </a:spcBef>
              <a:spcAft>
                <a:spcPts val="0"/>
              </a:spcAft>
              <a:buSzPts val="2100"/>
              <a:buNone/>
              <a:defRPr b="1" sz="2100"/>
            </a:lvl3pPr>
            <a:lvl4pPr lvl="3" algn="ctr">
              <a:lnSpc>
                <a:spcPct val="115000"/>
              </a:lnSpc>
              <a:spcBef>
                <a:spcPts val="0"/>
              </a:spcBef>
              <a:spcAft>
                <a:spcPts val="0"/>
              </a:spcAft>
              <a:buSzPts val="2100"/>
              <a:buNone/>
              <a:defRPr b="1" sz="2100"/>
            </a:lvl4pPr>
            <a:lvl5pPr lvl="4" algn="ctr">
              <a:lnSpc>
                <a:spcPct val="115000"/>
              </a:lnSpc>
              <a:spcBef>
                <a:spcPts val="0"/>
              </a:spcBef>
              <a:spcAft>
                <a:spcPts val="0"/>
              </a:spcAft>
              <a:buSzPts val="2100"/>
              <a:buNone/>
              <a:defRPr b="1" sz="2100"/>
            </a:lvl5pPr>
            <a:lvl6pPr lvl="5" algn="ctr">
              <a:lnSpc>
                <a:spcPct val="115000"/>
              </a:lnSpc>
              <a:spcBef>
                <a:spcPts val="0"/>
              </a:spcBef>
              <a:spcAft>
                <a:spcPts val="0"/>
              </a:spcAft>
              <a:buSzPts val="2100"/>
              <a:buNone/>
              <a:defRPr b="1" sz="2100"/>
            </a:lvl6pPr>
            <a:lvl7pPr lvl="6" algn="ctr">
              <a:lnSpc>
                <a:spcPct val="115000"/>
              </a:lnSpc>
              <a:spcBef>
                <a:spcPts val="0"/>
              </a:spcBef>
              <a:spcAft>
                <a:spcPts val="0"/>
              </a:spcAft>
              <a:buSzPts val="2100"/>
              <a:buNone/>
              <a:defRPr b="1" sz="2100"/>
            </a:lvl7pPr>
            <a:lvl8pPr lvl="7" algn="ctr">
              <a:lnSpc>
                <a:spcPct val="115000"/>
              </a:lnSpc>
              <a:spcBef>
                <a:spcPts val="0"/>
              </a:spcBef>
              <a:spcAft>
                <a:spcPts val="0"/>
              </a:spcAft>
              <a:buSzPts val="2100"/>
              <a:buNone/>
              <a:defRPr b="1" sz="2100"/>
            </a:lvl8pPr>
            <a:lvl9pPr lvl="8" algn="ctr">
              <a:lnSpc>
                <a:spcPct val="115000"/>
              </a:lnSpc>
              <a:spcBef>
                <a:spcPts val="0"/>
              </a:spcBef>
              <a:spcAft>
                <a:spcPts val="0"/>
              </a:spcAft>
              <a:buSzPts val="2100"/>
              <a:buNone/>
              <a:defRPr b="1" sz="2100"/>
            </a:lvl9pPr>
          </a:lstStyle>
          <a:p/>
        </p:txBody>
      </p:sp>
      <p:sp>
        <p:nvSpPr>
          <p:cNvPr id="64" name="Google Shape;64;p8"/>
          <p:cNvSpPr txBox="1"/>
          <p:nvPr>
            <p:ph idx="8" type="subTitle"/>
          </p:nvPr>
        </p:nvSpPr>
        <p:spPr>
          <a:xfrm>
            <a:off x="719158" y="3565487"/>
            <a:ext cx="2486100" cy="6186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400"/>
              <a:buNone/>
              <a:defRPr sz="1400">
                <a:solidFill>
                  <a:schemeClr val="dk1"/>
                </a:solidFill>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cxnSp>
        <p:nvCxnSpPr>
          <p:cNvPr id="65" name="Google Shape;65;p8"/>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66" name="Google Shape;66;p8"/>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7" name="Shape 67"/>
        <p:cNvGrpSpPr/>
        <p:nvPr/>
      </p:nvGrpSpPr>
      <p:grpSpPr>
        <a:xfrm>
          <a:off x="0" y="0"/>
          <a:ext cx="0" cy="0"/>
          <a:chOff x="0" y="0"/>
          <a:chExt cx="0" cy="0"/>
        </a:xfrm>
      </p:grpSpPr>
      <p:sp>
        <p:nvSpPr>
          <p:cNvPr id="68" name="Google Shape;68;p9"/>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69" name="Google Shape;69;p9"/>
          <p:cNvSpPr txBox="1"/>
          <p:nvPr>
            <p:ph idx="1" type="body"/>
          </p:nvPr>
        </p:nvSpPr>
        <p:spPr>
          <a:xfrm>
            <a:off x="713250" y="1152475"/>
            <a:ext cx="77175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70" name="Google Shape;70;p9"/>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1" name="Google Shape;71;p9"/>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72" name="Google Shape;72;p9"/>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6">
    <p:spTree>
      <p:nvGrpSpPr>
        <p:cNvPr id="73" name="Shape 73"/>
        <p:cNvGrpSpPr/>
        <p:nvPr/>
      </p:nvGrpSpPr>
      <p:grpSpPr>
        <a:xfrm>
          <a:off x="0" y="0"/>
          <a:ext cx="0" cy="0"/>
          <a:chOff x="0" y="0"/>
          <a:chExt cx="0" cy="0"/>
        </a:xfrm>
      </p:grpSpPr>
      <p:cxnSp>
        <p:nvCxnSpPr>
          <p:cNvPr id="74" name="Google Shape;74;p10"/>
          <p:cNvCxnSpPr/>
          <p:nvPr/>
        </p:nvCxnSpPr>
        <p:spPr>
          <a:xfrm>
            <a:off x="-72550" y="27410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75" name="Google Shape;75;p10"/>
          <p:cNvCxnSpPr/>
          <p:nvPr/>
        </p:nvCxnSpPr>
        <p:spPr>
          <a:xfrm>
            <a:off x="-72550" y="4877450"/>
            <a:ext cx="9287400" cy="0"/>
          </a:xfrm>
          <a:prstGeom prst="straightConnector1">
            <a:avLst/>
          </a:prstGeom>
          <a:noFill/>
          <a:ln cap="flat" cmpd="sng" w="28575">
            <a:solidFill>
              <a:schemeClr val="accent1"/>
            </a:solidFill>
            <a:prstDash val="solid"/>
            <a:round/>
            <a:headEnd len="sm" w="sm" type="none"/>
            <a:tailEnd len="sm" w="sm" type="none"/>
          </a:ln>
        </p:spPr>
      </p:cxnSp>
      <p:cxnSp>
        <p:nvCxnSpPr>
          <p:cNvPr id="76" name="Google Shape;76;p10"/>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77" name="Google Shape;77;p10"/>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78" name="Google Shape;78;p10"/>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cxnSp>
        <p:nvCxnSpPr>
          <p:cNvPr id="79" name="Google Shape;79;p10"/>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sm" w="sm" type="none"/>
            <a:tailEnd len="sm" w="sm" type="none"/>
          </a:ln>
        </p:spPr>
      </p:cxnSp>
      <p:sp>
        <p:nvSpPr>
          <p:cNvPr id="80" name="Google Shape;80;p10"/>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a:lvl1pPr>
            <a:lvl2pPr lvl="1" algn="ctr">
              <a:lnSpc>
                <a:spcPct val="100000"/>
              </a:lnSpc>
              <a:spcBef>
                <a:spcPts val="0"/>
              </a:spcBef>
              <a:spcAft>
                <a:spcPts val="0"/>
              </a:spcAft>
              <a:buSzPts val="3000"/>
              <a:buNone/>
              <a:defRPr/>
            </a:lvl2pPr>
            <a:lvl3pPr lvl="2" algn="ctr">
              <a:lnSpc>
                <a:spcPct val="100000"/>
              </a:lnSpc>
              <a:spcBef>
                <a:spcPts val="0"/>
              </a:spcBef>
              <a:spcAft>
                <a:spcPts val="0"/>
              </a:spcAft>
              <a:buSzPts val="3000"/>
              <a:buNone/>
              <a:defRPr/>
            </a:lvl3pPr>
            <a:lvl4pPr lvl="3" algn="ctr">
              <a:lnSpc>
                <a:spcPct val="100000"/>
              </a:lnSpc>
              <a:spcBef>
                <a:spcPts val="0"/>
              </a:spcBef>
              <a:spcAft>
                <a:spcPts val="0"/>
              </a:spcAft>
              <a:buSzPts val="3000"/>
              <a:buNone/>
              <a:defRPr/>
            </a:lvl4pPr>
            <a:lvl5pPr lvl="4" algn="ctr">
              <a:lnSpc>
                <a:spcPct val="100000"/>
              </a:lnSpc>
              <a:spcBef>
                <a:spcPts val="0"/>
              </a:spcBef>
              <a:spcAft>
                <a:spcPts val="0"/>
              </a:spcAft>
              <a:buSzPts val="3000"/>
              <a:buNone/>
              <a:defRPr/>
            </a:lvl5pPr>
            <a:lvl6pPr lvl="5" algn="ctr">
              <a:lnSpc>
                <a:spcPct val="100000"/>
              </a:lnSpc>
              <a:spcBef>
                <a:spcPts val="0"/>
              </a:spcBef>
              <a:spcAft>
                <a:spcPts val="0"/>
              </a:spcAft>
              <a:buSzPts val="3000"/>
              <a:buNone/>
              <a:defRPr/>
            </a:lvl6pPr>
            <a:lvl7pPr lvl="6" algn="ctr">
              <a:lnSpc>
                <a:spcPct val="100000"/>
              </a:lnSpc>
              <a:spcBef>
                <a:spcPts val="0"/>
              </a:spcBef>
              <a:spcAft>
                <a:spcPts val="0"/>
              </a:spcAft>
              <a:buSzPts val="3000"/>
              <a:buNone/>
              <a:defRPr/>
            </a:lvl7pPr>
            <a:lvl8pPr lvl="7" algn="ctr">
              <a:lnSpc>
                <a:spcPct val="100000"/>
              </a:lnSpc>
              <a:spcBef>
                <a:spcPts val="0"/>
              </a:spcBef>
              <a:spcAft>
                <a:spcPts val="0"/>
              </a:spcAft>
              <a:buSzPts val="3000"/>
              <a:buNone/>
              <a:defRPr/>
            </a:lvl8pPr>
            <a:lvl9pPr lvl="8" algn="ctr">
              <a:lnSpc>
                <a:spcPct val="100000"/>
              </a:lnSpc>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3000"/>
              <a:buFont typeface="Vidaloka"/>
              <a:buNone/>
              <a:defRPr b="0" i="0" sz="3000" u="none" cap="none" strike="noStrike">
                <a:solidFill>
                  <a:schemeClr val="dk1"/>
                </a:solidFill>
                <a:latin typeface="Vidaloka"/>
                <a:ea typeface="Vidaloka"/>
                <a:cs typeface="Vidaloka"/>
                <a:sym typeface="Vidaloka"/>
              </a:defRPr>
            </a:lvl1pPr>
            <a:lvl2pPr lvl="1"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3000"/>
              <a:buFont typeface="Arial"/>
              <a:buNone/>
              <a:defRPr b="0" i="1" sz="30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713250" y="1152475"/>
            <a:ext cx="77175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15000"/>
              </a:lnSpc>
              <a:spcBef>
                <a:spcPts val="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10.png"/><Relationship Id="rId5"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6.jpg"/><Relationship Id="rId4" Type="http://schemas.openxmlformats.org/officeDocument/2006/relationships/image" Target="../media/image36.png"/><Relationship Id="rId5" Type="http://schemas.openxmlformats.org/officeDocument/2006/relationships/image" Target="../media/image10.png"/><Relationship Id="rId6"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6.jpg"/><Relationship Id="rId4" Type="http://schemas.openxmlformats.org/officeDocument/2006/relationships/image" Target="../media/image10.png"/><Relationship Id="rId5" Type="http://schemas.openxmlformats.org/officeDocument/2006/relationships/image" Target="../media/image33.png"/><Relationship Id="rId6"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12.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1.png"/><Relationship Id="rId4" Type="http://schemas.openxmlformats.org/officeDocument/2006/relationships/image" Target="../media/image10.png"/><Relationship Id="rId5"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7.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19.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47.png"/><Relationship Id="rId4" Type="http://schemas.openxmlformats.org/officeDocument/2006/relationships/image" Target="../media/image10.png"/><Relationship Id="rId5"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47.png"/><Relationship Id="rId4" Type="http://schemas.openxmlformats.org/officeDocument/2006/relationships/image" Target="../media/image10.png"/><Relationship Id="rId5" Type="http://schemas.openxmlformats.org/officeDocument/2006/relationships/image" Target="../media/image3.jpg"/><Relationship Id="rId6"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34.png"/><Relationship Id="rId4" Type="http://schemas.openxmlformats.org/officeDocument/2006/relationships/image" Target="../media/image10.png"/><Relationship Id="rId5" Type="http://schemas.openxmlformats.org/officeDocument/2006/relationships/image" Target="../media/image24.png"/><Relationship Id="rId6" Type="http://schemas.openxmlformats.org/officeDocument/2006/relationships/image" Target="../media/image42.png"/><Relationship Id="rId7" Type="http://schemas.openxmlformats.org/officeDocument/2006/relationships/image" Target="../media/image17.png"/><Relationship Id="rId8"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34.png"/><Relationship Id="rId4" Type="http://schemas.openxmlformats.org/officeDocument/2006/relationships/image" Target="../media/image10.png"/><Relationship Id="rId9" Type="http://schemas.openxmlformats.org/officeDocument/2006/relationships/image" Target="../media/image41.png"/><Relationship Id="rId5" Type="http://schemas.openxmlformats.org/officeDocument/2006/relationships/image" Target="../media/image17.png"/><Relationship Id="rId6" Type="http://schemas.openxmlformats.org/officeDocument/2006/relationships/image" Target="../media/image38.png"/><Relationship Id="rId7" Type="http://schemas.openxmlformats.org/officeDocument/2006/relationships/image" Target="../media/image50.png"/><Relationship Id="rId8" Type="http://schemas.openxmlformats.org/officeDocument/2006/relationships/image" Target="../media/image4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34.png"/><Relationship Id="rId4" Type="http://schemas.openxmlformats.org/officeDocument/2006/relationships/image" Target="../media/image10.png"/><Relationship Id="rId5" Type="http://schemas.openxmlformats.org/officeDocument/2006/relationships/image" Target="../media/image4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28.jpg"/><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8.jpg"/><Relationship Id="rId4" Type="http://schemas.openxmlformats.org/officeDocument/2006/relationships/image" Target="../media/image10.png"/><Relationship Id="rId5" Type="http://schemas.openxmlformats.org/officeDocument/2006/relationships/image" Target="../media/image46.png"/><Relationship Id="rId6" Type="http://schemas.openxmlformats.org/officeDocument/2006/relationships/image" Target="../media/image4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3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44.jp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0.png"/><Relationship Id="rId4" Type="http://schemas.openxmlformats.org/officeDocument/2006/relationships/image" Target="../media/image49.png"/><Relationship Id="rId5" Type="http://schemas.openxmlformats.org/officeDocument/2006/relationships/image" Target="../media/image5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13.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5.jpg"/><Relationship Id="rId5" Type="http://schemas.openxmlformats.org/officeDocument/2006/relationships/image" Target="../media/image10.png"/><Relationship Id="rId6"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10.png"/><Relationship Id="rId5" Type="http://schemas.openxmlformats.org/officeDocument/2006/relationships/image" Target="../media/image3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3.jpg"/><Relationship Id="rId5"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16"/>
          <p:cNvSpPr txBox="1"/>
          <p:nvPr>
            <p:ph type="ctrTitle"/>
          </p:nvPr>
        </p:nvSpPr>
        <p:spPr>
          <a:xfrm>
            <a:off x="0" y="1125144"/>
            <a:ext cx="9144000" cy="2052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lang="en-US"/>
              <a:t>ฟังก์ชันเอกซ์โพเนนเชียล</a:t>
            </a:r>
            <a:endParaRPr/>
          </a:p>
        </p:txBody>
      </p:sp>
      <p:pic>
        <p:nvPicPr>
          <p:cNvPr id="121" name="Google Shape;121;p16"/>
          <p:cNvPicPr preferRelativeResize="0"/>
          <p:nvPr/>
        </p:nvPicPr>
        <p:blipFill rotWithShape="1">
          <a:blip r:embed="rId3">
            <a:alphaModFix/>
          </a:blip>
          <a:srcRect b="0" l="0" r="0" t="0"/>
          <a:stretch/>
        </p:blipFill>
        <p:spPr>
          <a:xfrm>
            <a:off x="7973212" y="285359"/>
            <a:ext cx="1314633" cy="352474"/>
          </a:xfrm>
          <a:prstGeom prst="rect">
            <a:avLst/>
          </a:prstGeom>
          <a:noFill/>
          <a:ln>
            <a:noFill/>
          </a:ln>
        </p:spPr>
      </p:pic>
      <p:sp>
        <p:nvSpPr>
          <p:cNvPr id="122" name="Google Shape;122;p16"/>
          <p:cNvSpPr txBox="1"/>
          <p:nvPr/>
        </p:nvSpPr>
        <p:spPr>
          <a:xfrm>
            <a:off x="2061599" y="3177744"/>
            <a:ext cx="4655289" cy="357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สถานการณ์ปัญหาในชีวิตจริง</a:t>
            </a:r>
            <a:endParaRPr/>
          </a:p>
          <a:p>
            <a:pPr indent="0" lvl="0" marL="0" marR="0" rtl="0" algn="ctr">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(Real-World Problem)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pic>
        <p:nvPicPr>
          <p:cNvPr descr="Checkpoint Generic Outline Color icon" id="210" name="Google Shape;210;p25"/>
          <p:cNvPicPr preferRelativeResize="0"/>
          <p:nvPr/>
        </p:nvPicPr>
        <p:blipFill rotWithShape="1">
          <a:blip r:embed="rId3">
            <a:alphaModFix/>
          </a:blip>
          <a:srcRect b="0" l="0" r="0" t="0"/>
          <a:stretch/>
        </p:blipFill>
        <p:spPr>
          <a:xfrm>
            <a:off x="-2404" y="362196"/>
            <a:ext cx="1076009" cy="1076009"/>
          </a:xfrm>
          <a:prstGeom prst="rect">
            <a:avLst/>
          </a:prstGeom>
          <a:noFill/>
          <a:ln>
            <a:noFill/>
          </a:ln>
        </p:spPr>
      </p:pic>
      <p:pic>
        <p:nvPicPr>
          <p:cNvPr id="211" name="Google Shape;211;p25"/>
          <p:cNvPicPr preferRelativeResize="0"/>
          <p:nvPr/>
        </p:nvPicPr>
        <p:blipFill rotWithShape="1">
          <a:blip r:embed="rId4">
            <a:alphaModFix/>
          </a:blip>
          <a:srcRect b="0" l="0" r="0" t="0"/>
          <a:stretch/>
        </p:blipFill>
        <p:spPr>
          <a:xfrm>
            <a:off x="7973212" y="285359"/>
            <a:ext cx="1314633" cy="352474"/>
          </a:xfrm>
          <a:prstGeom prst="rect">
            <a:avLst/>
          </a:prstGeom>
          <a:noFill/>
          <a:ln>
            <a:noFill/>
          </a:ln>
        </p:spPr>
      </p:pic>
      <p:sp>
        <p:nvSpPr>
          <p:cNvPr id="212" name="Google Shape;212;p25"/>
          <p:cNvSpPr txBox="1"/>
          <p:nvPr/>
        </p:nvSpPr>
        <p:spPr>
          <a:xfrm>
            <a:off x="1073605" y="263340"/>
            <a:ext cx="596236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0"/>
              <a:buFont typeface="Vidaloka"/>
              <a:buNone/>
            </a:pPr>
            <a:r>
              <a:rPr b="0" i="0" lang="en-US" sz="4800" u="none" cap="none" strike="noStrike">
                <a:solidFill>
                  <a:schemeClr val="dk1"/>
                </a:solidFill>
                <a:latin typeface="Vidaloka"/>
                <a:ea typeface="Vidaloka"/>
                <a:cs typeface="Vidaloka"/>
                <a:sym typeface="Vidaloka"/>
              </a:rPr>
              <a:t>Checkpoint</a:t>
            </a:r>
            <a:endParaRPr/>
          </a:p>
        </p:txBody>
      </p:sp>
      <p:pic>
        <p:nvPicPr>
          <p:cNvPr descr="A graph on a computer screen&#10;&#10;Description automatically generated" id="213" name="Google Shape;213;p25"/>
          <p:cNvPicPr preferRelativeResize="0"/>
          <p:nvPr/>
        </p:nvPicPr>
        <p:blipFill rotWithShape="1">
          <a:blip r:embed="rId5">
            <a:alphaModFix/>
          </a:blip>
          <a:srcRect b="0" l="0" r="0" t="0"/>
          <a:stretch/>
        </p:blipFill>
        <p:spPr>
          <a:xfrm>
            <a:off x="1403034" y="1136822"/>
            <a:ext cx="6570178" cy="35977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6"/>
          <p:cNvSpPr txBox="1"/>
          <p:nvPr>
            <p:ph type="title"/>
          </p:nvPr>
        </p:nvSpPr>
        <p:spPr>
          <a:xfrm>
            <a:off x="713250" y="599245"/>
            <a:ext cx="77175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sz="4800"/>
              <a:t>วัตถุประสงค์การเรียนรู้</a:t>
            </a:r>
            <a:endParaRPr sz="4800"/>
          </a:p>
        </p:txBody>
      </p:sp>
      <p:sp>
        <p:nvSpPr>
          <p:cNvPr id="219" name="Google Shape;219;p26"/>
          <p:cNvSpPr txBox="1"/>
          <p:nvPr>
            <p:ph idx="1" type="body"/>
          </p:nvPr>
        </p:nvSpPr>
        <p:spPr>
          <a:xfrm>
            <a:off x="161740" y="1501749"/>
            <a:ext cx="8820519" cy="2140001"/>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sz="2400"/>
              <a:t>เมื่อเรียนจบบทเรียนแล้ว นักเรียนสามารถ</a:t>
            </a:r>
            <a:endParaRPr sz="2400"/>
          </a:p>
          <a:p>
            <a:pPr indent="-317500" lvl="1" marL="914400" rtl="0" algn="l">
              <a:lnSpc>
                <a:spcPct val="115000"/>
              </a:lnSpc>
              <a:spcBef>
                <a:spcPts val="0"/>
              </a:spcBef>
              <a:spcAft>
                <a:spcPts val="0"/>
              </a:spcAft>
              <a:buSzPts val="1400"/>
              <a:buChar char="○"/>
            </a:pPr>
            <a:r>
              <a:rPr lang="en-US" sz="2400"/>
              <a:t>ประยุกต์ใช้ความรู้เรื่องฟังก์ชันเอกซ์โพเนนเชียล เข้ากับสถานการณ์ปัญหาในชีวิตจริงได้</a:t>
            </a:r>
            <a:endParaRPr sz="2400"/>
          </a:p>
          <a:p>
            <a:pPr indent="-317500" lvl="1" marL="914400" rtl="0" algn="l">
              <a:lnSpc>
                <a:spcPct val="115000"/>
              </a:lnSpc>
              <a:spcBef>
                <a:spcPts val="0"/>
              </a:spcBef>
              <a:spcAft>
                <a:spcPts val="0"/>
              </a:spcAft>
              <a:buSzPts val="1400"/>
              <a:buChar char="○"/>
            </a:pPr>
            <a:r>
              <a:rPr lang="en-US" sz="2400"/>
              <a:t>ให้เหตุผลและอธิบายวิธีการแก้ปัญหาได้อย่างถูกต้องชัดเจน</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27"/>
          <p:cNvSpPr txBox="1"/>
          <p:nvPr>
            <p:ph type="title"/>
          </p:nvPr>
        </p:nvSpPr>
        <p:spPr>
          <a:xfrm>
            <a:off x="528915" y="856615"/>
            <a:ext cx="7717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US" sz="4000" u="sng"/>
              <a:t>ฟังก์ชันเอกซ์โพเนนเชียล</a:t>
            </a:r>
            <a:endParaRPr sz="4000" u="sng"/>
          </a:p>
        </p:txBody>
      </p:sp>
      <p:sp>
        <p:nvSpPr>
          <p:cNvPr id="225" name="Google Shape;225;p27"/>
          <p:cNvSpPr txBox="1"/>
          <p:nvPr/>
        </p:nvSpPr>
        <p:spPr>
          <a:xfrm>
            <a:off x="1933026" y="-25786"/>
            <a:ext cx="3566570" cy="1096777"/>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chemeClr val="dk1"/>
              </a:buClr>
              <a:buSzPts val="1100"/>
              <a:buFont typeface="Vidaloka"/>
              <a:buNone/>
            </a:pPr>
            <a:r>
              <a:rPr b="0" i="0" lang="en-US" sz="4800" u="none" cap="none" strike="noStrike">
                <a:solidFill>
                  <a:schemeClr val="dk1"/>
                </a:solidFill>
                <a:latin typeface="Vidaloka"/>
                <a:ea typeface="Vidaloka"/>
                <a:cs typeface="Vidaloka"/>
                <a:sym typeface="Vidaloka"/>
              </a:rPr>
              <a:t>R E C A P</a:t>
            </a:r>
            <a:endParaRPr/>
          </a:p>
        </p:txBody>
      </p:sp>
      <p:pic>
        <p:nvPicPr>
          <p:cNvPr descr="Recap Vectors &amp; Illustrations for Free Download | Freepik" id="226" name="Google Shape;226;p27"/>
          <p:cNvPicPr preferRelativeResize="0"/>
          <p:nvPr/>
        </p:nvPicPr>
        <p:blipFill rotWithShape="1">
          <a:blip r:embed="rId3">
            <a:alphaModFix/>
          </a:blip>
          <a:srcRect b="0" l="0" r="0" t="0"/>
          <a:stretch/>
        </p:blipFill>
        <p:spPr>
          <a:xfrm>
            <a:off x="576800" y="243527"/>
            <a:ext cx="1442166" cy="1442166"/>
          </a:xfrm>
          <a:prstGeom prst="rect">
            <a:avLst/>
          </a:prstGeom>
          <a:noFill/>
          <a:ln>
            <a:noFill/>
          </a:ln>
        </p:spPr>
      </p:pic>
      <p:sp>
        <p:nvSpPr>
          <p:cNvPr id="227" name="Google Shape;227;p27"/>
          <p:cNvSpPr txBox="1"/>
          <p:nvPr/>
        </p:nvSpPr>
        <p:spPr>
          <a:xfrm>
            <a:off x="314303" y="1429316"/>
            <a:ext cx="8665924" cy="1138778"/>
          </a:xfrm>
          <a:prstGeom prst="rect">
            <a:avLst/>
          </a:prstGeom>
          <a:blipFill rotWithShape="1">
            <a:blip r:embed="rId4">
              <a:alphaModFix/>
            </a:blip>
            <a:stretch>
              <a:fillRect b="-10158" l="-914"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228" name="Google Shape;228;p27"/>
          <p:cNvPicPr preferRelativeResize="0"/>
          <p:nvPr/>
        </p:nvPicPr>
        <p:blipFill rotWithShape="1">
          <a:blip r:embed="rId5">
            <a:alphaModFix/>
          </a:blip>
          <a:srcRect b="0" l="0" r="0" t="0"/>
          <a:stretch/>
        </p:blipFill>
        <p:spPr>
          <a:xfrm>
            <a:off x="7218141" y="270586"/>
            <a:ext cx="1314633" cy="352474"/>
          </a:xfrm>
          <a:prstGeom prst="rect">
            <a:avLst/>
          </a:prstGeom>
          <a:noFill/>
          <a:ln>
            <a:noFill/>
          </a:ln>
        </p:spPr>
      </p:pic>
      <p:graphicFrame>
        <p:nvGraphicFramePr>
          <p:cNvPr id="229" name="Google Shape;229;p27"/>
          <p:cNvGraphicFramePr/>
          <p:nvPr/>
        </p:nvGraphicFramePr>
        <p:xfrm>
          <a:off x="885893" y="2645443"/>
          <a:ext cx="3000000" cy="3000000"/>
        </p:xfrm>
        <a:graphic>
          <a:graphicData uri="http://schemas.openxmlformats.org/drawingml/2006/table">
            <a:tbl>
              <a:tblPr bandRow="1" firstRow="1">
                <a:noFill/>
                <a:tableStyleId>{52390E7D-F2F1-4E2F-9D11-3AF507BF9E4E}</a:tableStyleId>
              </a:tblPr>
              <a:tblGrid>
                <a:gridCol w="846975"/>
                <a:gridCol w="1110275"/>
                <a:gridCol w="1110275"/>
                <a:gridCol w="1110275"/>
                <a:gridCol w="1110275"/>
                <a:gridCol w="1110275"/>
                <a:gridCol w="1248500"/>
              </a:tblGrid>
              <a:tr h="497950">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-10</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-2</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0</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1</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3</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10</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97950">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200" u="none" cap="none" strike="noStrike"/>
                        <a:t>59 051</a:t>
                      </a:r>
                      <a:endParaRPr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200" u="none" cap="none" strike="noStrike"/>
                        <a:t>2.33</a:t>
                      </a:r>
                      <a:endParaRPr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200" u="none" cap="none" strike="noStrike"/>
                        <a:t>2.04</a:t>
                      </a:r>
                      <a:endParaRPr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t/>
                      </a:r>
                      <a:endParaRPr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230" name="Google Shape;230;p27"/>
          <p:cNvSpPr txBox="1"/>
          <p:nvPr/>
        </p:nvSpPr>
        <p:spPr>
          <a:xfrm>
            <a:off x="3138834" y="3143398"/>
            <a:ext cx="78105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400" u="none" cap="none" strike="noStrike">
                <a:solidFill>
                  <a:srgbClr val="FF0000"/>
                </a:solidFill>
                <a:latin typeface="Arial"/>
                <a:ea typeface="Arial"/>
                <a:cs typeface="Arial"/>
                <a:sym typeface="Arial"/>
              </a:rPr>
              <a:t>11</a:t>
            </a:r>
            <a:endParaRPr b="1" i="0" sz="2400" u="none" cap="none" strike="noStrike">
              <a:solidFill>
                <a:srgbClr val="FF0000"/>
              </a:solidFill>
              <a:latin typeface="Arial"/>
              <a:ea typeface="Arial"/>
              <a:cs typeface="Arial"/>
              <a:sym typeface="Arial"/>
            </a:endParaRPr>
          </a:p>
        </p:txBody>
      </p:sp>
      <p:sp>
        <p:nvSpPr>
          <p:cNvPr id="231" name="Google Shape;231;p27"/>
          <p:cNvSpPr txBox="1"/>
          <p:nvPr/>
        </p:nvSpPr>
        <p:spPr>
          <a:xfrm>
            <a:off x="4318809" y="3143398"/>
            <a:ext cx="78105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400" u="none" cap="none" strike="noStrike">
                <a:solidFill>
                  <a:srgbClr val="FF0000"/>
                </a:solidFill>
                <a:latin typeface="Arial"/>
                <a:ea typeface="Arial"/>
                <a:cs typeface="Arial"/>
                <a:sym typeface="Arial"/>
              </a:rPr>
              <a:t>3</a:t>
            </a:r>
            <a:endParaRPr b="1" i="0" sz="2400" u="none" cap="none" strike="noStrike">
              <a:solidFill>
                <a:srgbClr val="FF0000"/>
              </a:solidFill>
              <a:latin typeface="Arial"/>
              <a:ea typeface="Arial"/>
              <a:cs typeface="Arial"/>
              <a:sym typeface="Arial"/>
            </a:endParaRPr>
          </a:p>
        </p:txBody>
      </p:sp>
      <p:sp>
        <p:nvSpPr>
          <p:cNvPr id="232" name="Google Shape;232;p27"/>
          <p:cNvSpPr txBox="1"/>
          <p:nvPr/>
        </p:nvSpPr>
        <p:spPr>
          <a:xfrm>
            <a:off x="7258297" y="3179236"/>
            <a:ext cx="130321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400" u="none" cap="none" strike="noStrike">
                <a:solidFill>
                  <a:srgbClr val="FF0000"/>
                </a:solidFill>
                <a:latin typeface="Arial"/>
                <a:ea typeface="Arial"/>
                <a:cs typeface="Arial"/>
                <a:sym typeface="Arial"/>
              </a:rPr>
              <a:t>2.00002</a:t>
            </a:r>
            <a:endParaRPr b="1" i="0" sz="2400" u="none" cap="none" strike="noStrike">
              <a:solidFill>
                <a:srgbClr val="FF0000"/>
              </a:solidFill>
              <a:latin typeface="Arial"/>
              <a:ea typeface="Arial"/>
              <a:cs typeface="Arial"/>
              <a:sym typeface="Arial"/>
            </a:endParaRPr>
          </a:p>
        </p:txBody>
      </p:sp>
      <p:sp>
        <p:nvSpPr>
          <p:cNvPr id="233" name="Google Shape;233;p27"/>
          <p:cNvSpPr txBox="1"/>
          <p:nvPr/>
        </p:nvSpPr>
        <p:spPr>
          <a:xfrm>
            <a:off x="885893" y="3718702"/>
            <a:ext cx="8665924" cy="1242995"/>
          </a:xfrm>
          <a:prstGeom prst="rect">
            <a:avLst/>
          </a:prstGeom>
          <a:blipFill rotWithShape="1">
            <a:blip r:embed="rId6">
              <a:alphaModFix/>
            </a:blip>
            <a:stretch>
              <a:fillRect b="0" l="-1053"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8"/>
          <p:cNvSpPr txBox="1"/>
          <p:nvPr>
            <p:ph type="title"/>
          </p:nvPr>
        </p:nvSpPr>
        <p:spPr>
          <a:xfrm>
            <a:off x="713250" y="830510"/>
            <a:ext cx="7717500" cy="572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3000"/>
              <a:buNone/>
            </a:pPr>
            <a:r>
              <a:rPr lang="en-US" sz="4000" u="sng"/>
              <a:t>ฟังก์ชันเอกซ์โพเนนเชียล</a:t>
            </a:r>
            <a:endParaRPr sz="4000" u="sng"/>
          </a:p>
        </p:txBody>
      </p:sp>
      <p:sp>
        <p:nvSpPr>
          <p:cNvPr id="239" name="Google Shape;239;p28"/>
          <p:cNvSpPr txBox="1"/>
          <p:nvPr/>
        </p:nvSpPr>
        <p:spPr>
          <a:xfrm>
            <a:off x="2155416" y="-28576"/>
            <a:ext cx="3566570" cy="1096777"/>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chemeClr val="dk1"/>
              </a:buClr>
              <a:buSzPts val="1100"/>
              <a:buFont typeface="Vidaloka"/>
              <a:buNone/>
            </a:pPr>
            <a:r>
              <a:rPr b="0" i="0" lang="en-US" sz="4800" u="none" cap="none" strike="noStrike">
                <a:solidFill>
                  <a:schemeClr val="dk1"/>
                </a:solidFill>
                <a:latin typeface="Vidaloka"/>
                <a:ea typeface="Vidaloka"/>
                <a:cs typeface="Vidaloka"/>
                <a:sym typeface="Vidaloka"/>
              </a:rPr>
              <a:t>R E C A P</a:t>
            </a:r>
            <a:endParaRPr/>
          </a:p>
        </p:txBody>
      </p:sp>
      <p:pic>
        <p:nvPicPr>
          <p:cNvPr descr="Recap Vectors &amp; Illustrations for Free Download | Freepik" id="240" name="Google Shape;240;p28"/>
          <p:cNvPicPr preferRelativeResize="0"/>
          <p:nvPr/>
        </p:nvPicPr>
        <p:blipFill rotWithShape="1">
          <a:blip r:embed="rId3">
            <a:alphaModFix/>
          </a:blip>
          <a:srcRect b="0" l="0" r="0" t="0"/>
          <a:stretch/>
        </p:blipFill>
        <p:spPr>
          <a:xfrm>
            <a:off x="576800" y="243527"/>
            <a:ext cx="1442166" cy="1442166"/>
          </a:xfrm>
          <a:prstGeom prst="rect">
            <a:avLst/>
          </a:prstGeom>
          <a:noFill/>
          <a:ln>
            <a:noFill/>
          </a:ln>
        </p:spPr>
      </p:pic>
      <p:pic>
        <p:nvPicPr>
          <p:cNvPr id="241" name="Google Shape;241;p28"/>
          <p:cNvPicPr preferRelativeResize="0"/>
          <p:nvPr/>
        </p:nvPicPr>
        <p:blipFill rotWithShape="1">
          <a:blip r:embed="rId4">
            <a:alphaModFix/>
          </a:blip>
          <a:srcRect b="0" l="0" r="0" t="0"/>
          <a:stretch/>
        </p:blipFill>
        <p:spPr>
          <a:xfrm>
            <a:off x="7218141" y="270586"/>
            <a:ext cx="1314633" cy="352474"/>
          </a:xfrm>
          <a:prstGeom prst="rect">
            <a:avLst/>
          </a:prstGeom>
          <a:noFill/>
          <a:ln>
            <a:noFill/>
          </a:ln>
        </p:spPr>
      </p:pic>
      <p:sp>
        <p:nvSpPr>
          <p:cNvPr id="242" name="Google Shape;242;p28"/>
          <p:cNvSpPr txBox="1"/>
          <p:nvPr/>
        </p:nvSpPr>
        <p:spPr>
          <a:xfrm>
            <a:off x="2155416" y="1362642"/>
            <a:ext cx="6782925" cy="507896"/>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2000" u="none" cap="none" strike="noStrike">
                <a:solidFill>
                  <a:srgbClr val="000000"/>
                </a:solidFill>
                <a:latin typeface="Vidaloka"/>
                <a:ea typeface="Vidaloka"/>
                <a:cs typeface="Vidaloka"/>
                <a:sym typeface="Vidaloka"/>
              </a:rPr>
              <a:t>จงจับคู่กราฟและฟังก์ชันในตาราง</a:t>
            </a:r>
            <a:endParaRPr b="0" i="0" sz="2000" u="none" cap="none" strike="noStrike">
              <a:solidFill>
                <a:srgbClr val="000000"/>
              </a:solidFill>
              <a:latin typeface="Vidaloka"/>
              <a:ea typeface="Vidaloka"/>
              <a:cs typeface="Vidaloka"/>
              <a:sym typeface="Vidaloka"/>
            </a:endParaRPr>
          </a:p>
        </p:txBody>
      </p:sp>
      <p:graphicFrame>
        <p:nvGraphicFramePr>
          <p:cNvPr id="243" name="Google Shape;243;p28"/>
          <p:cNvGraphicFramePr/>
          <p:nvPr/>
        </p:nvGraphicFramePr>
        <p:xfrm>
          <a:off x="247052" y="2616130"/>
          <a:ext cx="3000000" cy="3000000"/>
        </p:xfrm>
        <a:graphic>
          <a:graphicData uri="http://schemas.openxmlformats.org/drawingml/2006/table">
            <a:tbl>
              <a:tblPr bandRow="1" firstRow="1">
                <a:noFill/>
                <a:tableStyleId>{52390E7D-F2F1-4E2F-9D11-3AF507BF9E4E}</a:tableStyleId>
              </a:tblPr>
              <a:tblGrid>
                <a:gridCol w="2046475"/>
                <a:gridCol w="2046475"/>
              </a:tblGrid>
              <a:tr h="510400">
                <a:tc>
                  <a:txBody>
                    <a:bodyPr/>
                    <a:lstStyle/>
                    <a:p>
                      <a:pPr indent="0" lvl="0" marL="0" marR="0" rtl="0" algn="ctr">
                        <a:lnSpc>
                          <a:spcPct val="100000"/>
                        </a:lnSpc>
                        <a:spcBef>
                          <a:spcPts val="0"/>
                        </a:spcBef>
                        <a:spcAft>
                          <a:spcPts val="0"/>
                        </a:spcAft>
                        <a:buNone/>
                      </a:pPr>
                      <a:r>
                        <a:rPr b="1" lang="en-US" sz="2200" u="none" cap="none" strike="noStrike"/>
                        <a:t>1</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b="1" lang="en-US" sz="2200" u="none" cap="none" strike="noStrike"/>
                        <a:t>2</a:t>
                      </a:r>
                      <a:endParaRPr b="1" sz="22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546850">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pic>
        <p:nvPicPr>
          <p:cNvPr descr="A graph on a graph paper&#10;&#10;Description automatically generated" id="244" name="Google Shape;244;p28"/>
          <p:cNvPicPr preferRelativeResize="0"/>
          <p:nvPr/>
        </p:nvPicPr>
        <p:blipFill rotWithShape="1">
          <a:blip r:embed="rId5">
            <a:alphaModFix/>
          </a:blip>
          <a:srcRect b="7951" l="0" r="0" t="0"/>
          <a:stretch/>
        </p:blipFill>
        <p:spPr>
          <a:xfrm>
            <a:off x="4434964" y="2081808"/>
            <a:ext cx="2178806" cy="1956207"/>
          </a:xfrm>
          <a:prstGeom prst="rect">
            <a:avLst/>
          </a:prstGeom>
          <a:noFill/>
          <a:ln>
            <a:noFill/>
          </a:ln>
        </p:spPr>
      </p:pic>
      <p:pic>
        <p:nvPicPr>
          <p:cNvPr descr="A graph of a function&#10;&#10;Description automatically generated" id="245" name="Google Shape;245;p28"/>
          <p:cNvPicPr preferRelativeResize="0"/>
          <p:nvPr/>
        </p:nvPicPr>
        <p:blipFill rotWithShape="1">
          <a:blip r:embed="rId6">
            <a:alphaModFix/>
          </a:blip>
          <a:srcRect b="0" l="0" r="0" t="0"/>
          <a:stretch/>
        </p:blipFill>
        <p:spPr>
          <a:xfrm>
            <a:off x="6708728" y="2085293"/>
            <a:ext cx="2178806" cy="195620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txBox="1"/>
          <p:nvPr>
            <p:ph type="title"/>
          </p:nvPr>
        </p:nvSpPr>
        <p:spPr>
          <a:xfrm>
            <a:off x="2722326" y="1057961"/>
            <a:ext cx="4557209" cy="6489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600"/>
              <a:buNone/>
            </a:pPr>
            <a:r>
              <a:rPr lang="en-US" sz="5000"/>
              <a:t>การพัฒนาขั้นที่ 2</a:t>
            </a:r>
            <a:endParaRPr sz="5000"/>
          </a:p>
        </p:txBody>
      </p:sp>
      <p:sp>
        <p:nvSpPr>
          <p:cNvPr id="251" name="Google Shape;251;p29"/>
          <p:cNvSpPr txBox="1"/>
          <p:nvPr>
            <p:ph idx="2" type="title"/>
          </p:nvPr>
        </p:nvSpPr>
        <p:spPr>
          <a:xfrm>
            <a:off x="981530" y="893261"/>
            <a:ext cx="1650900" cy="978300"/>
          </a:xfrm>
          <a:prstGeom prst="rect">
            <a:avLst/>
          </a:prstGeom>
          <a:no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6000"/>
              <a:buNone/>
            </a:pPr>
            <a:r>
              <a:rPr lang="en-US"/>
              <a:t>03</a:t>
            </a:r>
            <a:endParaRPr/>
          </a:p>
        </p:txBody>
      </p:sp>
      <p:pic>
        <p:nvPicPr>
          <p:cNvPr descr="Math Class Images - Free Download on Freepik" id="252" name="Google Shape;252;p29"/>
          <p:cNvPicPr preferRelativeResize="0"/>
          <p:nvPr/>
        </p:nvPicPr>
        <p:blipFill rotWithShape="1">
          <a:blip r:embed="rId3">
            <a:alphaModFix/>
          </a:blip>
          <a:srcRect b="0" l="0" r="0" t="0"/>
          <a:stretch/>
        </p:blipFill>
        <p:spPr>
          <a:xfrm>
            <a:off x="2180572" y="1580302"/>
            <a:ext cx="4782855" cy="3186023"/>
          </a:xfrm>
          <a:prstGeom prst="rect">
            <a:avLst/>
          </a:prstGeom>
          <a:noFill/>
          <a:ln>
            <a:noFill/>
          </a:ln>
        </p:spPr>
      </p:pic>
      <p:pic>
        <p:nvPicPr>
          <p:cNvPr id="253" name="Google Shape;253;p29"/>
          <p:cNvPicPr preferRelativeResize="0"/>
          <p:nvPr/>
        </p:nvPicPr>
        <p:blipFill rotWithShape="1">
          <a:blip r:embed="rId4">
            <a:alphaModFix/>
          </a:blip>
          <a:srcRect b="0" l="0" r="0" t="0"/>
          <a:stretch/>
        </p:blipFill>
        <p:spPr>
          <a:xfrm>
            <a:off x="7218141" y="270586"/>
            <a:ext cx="1314633" cy="3524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0"/>
                                        </p:tgtEl>
                                        <p:attrNameLst>
                                          <p:attrName>style.visibility</p:attrName>
                                        </p:attrNameLst>
                                      </p:cBhvr>
                                      <p:to>
                                        <p:strVal val="visible"/>
                                      </p:to>
                                    </p:set>
                                    <p:anim calcmode="lin" valueType="num">
                                      <p:cBhvr additive="base">
                                        <p:cTn dur="1000"/>
                                        <p:tgtEl>
                                          <p:spTgt spid="25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8">
                                  <p:stCondLst>
                                    <p:cond delay="0"/>
                                  </p:stCondLst>
                                  <p:childTnLst>
                                    <p:set>
                                      <p:cBhvr>
                                        <p:cTn dur="1" fill="hold">
                                          <p:stCondLst>
                                            <p:cond delay="0"/>
                                          </p:stCondLst>
                                        </p:cTn>
                                        <p:tgtEl>
                                          <p:spTgt spid="251"/>
                                        </p:tgtEl>
                                        <p:attrNameLst>
                                          <p:attrName>style.visibility</p:attrName>
                                        </p:attrNameLst>
                                      </p:cBhvr>
                                      <p:to>
                                        <p:strVal val="visible"/>
                                      </p:to>
                                    </p:set>
                                    <p:anim calcmode="lin" valueType="num">
                                      <p:cBhvr additive="base">
                                        <p:cTn dur="1000"/>
                                        <p:tgtEl>
                                          <p:spTgt spid="251"/>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0"/>
          <p:cNvSpPr txBox="1"/>
          <p:nvPr/>
        </p:nvSpPr>
        <p:spPr>
          <a:xfrm>
            <a:off x="2165724" y="2425606"/>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259" name="Google Shape;259;p30"/>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260" name="Google Shape;260;p30"/>
          <p:cNvSpPr txBox="1"/>
          <p:nvPr/>
        </p:nvSpPr>
        <p:spPr>
          <a:xfrm>
            <a:off x="78443" y="475946"/>
            <a:ext cx="9065557" cy="1977464"/>
          </a:xfrm>
          <a:prstGeom prst="rect">
            <a:avLst/>
          </a:prstGeom>
          <a:blipFill rotWithShape="1">
            <a:blip r:embed="rId5">
              <a:alphaModFix/>
            </a:blip>
            <a:stretch>
              <a:fillRect b="-8024" l="-1411"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261" name="Google Shape;261;p30"/>
          <p:cNvSpPr txBox="1"/>
          <p:nvPr/>
        </p:nvSpPr>
        <p:spPr>
          <a:xfrm>
            <a:off x="78443" y="3304429"/>
            <a:ext cx="9165664" cy="587853"/>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000" u="none" cap="none" strike="noStrike">
                <a:solidFill>
                  <a:srgbClr val="000000"/>
                </a:solidFill>
                <a:latin typeface="Vidaloka"/>
                <a:ea typeface="Vidaloka"/>
                <a:cs typeface="Vidaloka"/>
                <a:sym typeface="Vidaloka"/>
              </a:rPr>
              <a:t>และวิธีการรักษาจะมีประสิทธิภาพสูงสุดเมื่อใช้ตัวยาที่มีอุณหภูมิอย่างน้อย 42 องศาเซลเซียส</a:t>
            </a:r>
            <a:endParaRPr b="0" i="0" sz="2000" u="none" cap="none" strike="noStrike">
              <a:solidFill>
                <a:srgbClr val="000000"/>
              </a:solidFill>
              <a:latin typeface="Vidaloka"/>
              <a:ea typeface="Vidaloka"/>
              <a:cs typeface="Vidaloka"/>
              <a:sym typeface="Vidalok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1"/>
          <p:cNvSpPr txBox="1"/>
          <p:nvPr/>
        </p:nvSpPr>
        <p:spPr>
          <a:xfrm>
            <a:off x="2358092" y="561972"/>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267" name="Google Shape;267;p31"/>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268" name="Google Shape;268;p31"/>
          <p:cNvSpPr txBox="1"/>
          <p:nvPr/>
        </p:nvSpPr>
        <p:spPr>
          <a:xfrm>
            <a:off x="120469" y="1439006"/>
            <a:ext cx="8822267" cy="3877665"/>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400" u="none" cap="none" strike="noStrike">
                <a:solidFill>
                  <a:srgbClr val="000000"/>
                </a:solidFill>
                <a:latin typeface="Vidaloka"/>
                <a:ea typeface="Vidaloka"/>
                <a:cs typeface="Vidaloka"/>
                <a:sym typeface="Vidaloka"/>
              </a:rPr>
              <a:t>      วิธีการรักษาจะมีประสิทธิภาพสูงสุดเมื่อใช้ตัวยาที่มีอุณหภูมิอย่างน้อย </a:t>
            </a:r>
            <a:br>
              <a:rPr b="0" i="0" lang="en-US" sz="2400" u="none" cap="none" strike="noStrike">
                <a:solidFill>
                  <a:srgbClr val="000000"/>
                </a:solidFill>
                <a:latin typeface="Vidaloka"/>
                <a:ea typeface="Vidaloka"/>
                <a:cs typeface="Vidaloka"/>
                <a:sym typeface="Vidaloka"/>
              </a:rPr>
            </a:br>
            <a:r>
              <a:rPr b="0" i="0" lang="en-US" sz="2400" u="none" cap="none" strike="noStrike">
                <a:solidFill>
                  <a:srgbClr val="000000"/>
                </a:solidFill>
                <a:latin typeface="Vidaloka"/>
                <a:ea typeface="Vidaloka"/>
                <a:cs typeface="Vidaloka"/>
                <a:sym typeface="Vidaloka"/>
              </a:rPr>
              <a:t>      42 องศาเซลเซียส</a:t>
            </a:r>
            <a:endParaRPr b="0" i="0" sz="2400" u="none" cap="none" strike="noStrike">
              <a:solidFill>
                <a:srgbClr val="000000"/>
              </a:solidFill>
              <a:latin typeface="Vidaloka"/>
              <a:ea typeface="Vidaloka"/>
              <a:cs typeface="Vidaloka"/>
              <a:sym typeface="Vidaloka"/>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อุณหภูมิเริ่มต้นคือเท่าใด</a:t>
            </a:r>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ควรใช้ยารักษาก่อนระยะเวลาใด</a:t>
            </a:r>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อุณหภูมิของห้องคือเท่าใด</a:t>
            </a:r>
            <a:endParaRPr/>
          </a:p>
          <a:p>
            <a:pPr indent="-304800" lvl="0" marL="457200" marR="0" rtl="0" algn="l">
              <a:lnSpc>
                <a:spcPct val="115000"/>
              </a:lnSpc>
              <a:spcBef>
                <a:spcPts val="800"/>
              </a:spcBef>
              <a:spcAft>
                <a:spcPts val="0"/>
              </a:spcAft>
              <a:buClr>
                <a:srgbClr val="000000"/>
              </a:buClr>
              <a:buSzPts val="2400"/>
              <a:buFont typeface="Arial"/>
              <a:buNone/>
            </a:pPr>
            <a:r>
              <a:t/>
            </a:r>
            <a:endParaRPr b="0" i="0" sz="2400" u="none" cap="none" strike="noStrike">
              <a:solidFill>
                <a:srgbClr val="000000"/>
              </a:solidFill>
              <a:latin typeface="Vidaloka"/>
              <a:ea typeface="Vidaloka"/>
              <a:cs typeface="Vidaloka"/>
              <a:sym typeface="Vidaloka"/>
            </a:endParaRPr>
          </a:p>
        </p:txBody>
      </p:sp>
      <p:cxnSp>
        <p:nvCxnSpPr>
          <p:cNvPr id="269" name="Google Shape;269;p31"/>
          <p:cNvCxnSpPr/>
          <p:nvPr/>
        </p:nvCxnSpPr>
        <p:spPr>
          <a:xfrm>
            <a:off x="647341" y="2586765"/>
            <a:ext cx="2022474" cy="0"/>
          </a:xfrm>
          <a:prstGeom prst="straightConnector1">
            <a:avLst/>
          </a:prstGeom>
          <a:noFill/>
          <a:ln cap="flat" cmpd="sng" w="28575">
            <a:solidFill>
              <a:srgbClr val="FF0000"/>
            </a:solidFill>
            <a:prstDash val="solid"/>
            <a:round/>
            <a:headEnd len="sm" w="sm" type="none"/>
            <a:tailEnd len="sm" w="sm" type="none"/>
          </a:ln>
        </p:spPr>
      </p:cxnSp>
      <p:cxnSp>
        <p:nvCxnSpPr>
          <p:cNvPr id="270" name="Google Shape;270;p31"/>
          <p:cNvCxnSpPr/>
          <p:nvPr/>
        </p:nvCxnSpPr>
        <p:spPr>
          <a:xfrm>
            <a:off x="647341" y="3318931"/>
            <a:ext cx="1710751" cy="0"/>
          </a:xfrm>
          <a:prstGeom prst="straightConnector1">
            <a:avLst/>
          </a:prstGeom>
          <a:noFill/>
          <a:ln cap="flat" cmpd="sng" w="28575">
            <a:solidFill>
              <a:srgbClr val="FF0000"/>
            </a:solidFill>
            <a:prstDash val="solid"/>
            <a:round/>
            <a:headEnd len="sm" w="sm" type="none"/>
            <a:tailEnd len="sm" w="sm" type="none"/>
          </a:ln>
        </p:spPr>
      </p:cxnSp>
      <p:cxnSp>
        <p:nvCxnSpPr>
          <p:cNvPr id="271" name="Google Shape;271;p31"/>
          <p:cNvCxnSpPr/>
          <p:nvPr/>
        </p:nvCxnSpPr>
        <p:spPr>
          <a:xfrm>
            <a:off x="2358092" y="3960583"/>
            <a:ext cx="1901851" cy="0"/>
          </a:xfrm>
          <a:prstGeom prst="straightConnector1">
            <a:avLst/>
          </a:prstGeom>
          <a:noFill/>
          <a:ln cap="flat" cmpd="sng" w="28575">
            <a:solidFill>
              <a:srgbClr val="FF0000"/>
            </a:solidFill>
            <a:prstDash val="solid"/>
            <a:round/>
            <a:headEnd len="sm" w="sm" type="none"/>
            <a:tailEnd len="sm" w="sm" type="none"/>
          </a:ln>
        </p:spPr>
      </p:cxnSp>
      <p:cxnSp>
        <p:nvCxnSpPr>
          <p:cNvPr id="272" name="Google Shape;272;p31"/>
          <p:cNvCxnSpPr/>
          <p:nvPr/>
        </p:nvCxnSpPr>
        <p:spPr>
          <a:xfrm>
            <a:off x="647341" y="4691206"/>
            <a:ext cx="1924409" cy="0"/>
          </a:xfrm>
          <a:prstGeom prst="straightConnector1">
            <a:avLst/>
          </a:prstGeom>
          <a:noFill/>
          <a:ln cap="flat" cmpd="sng" w="28575">
            <a:solidFill>
              <a:srgbClr val="FF0000"/>
            </a:solidFill>
            <a:prstDash val="solid"/>
            <a:round/>
            <a:headEnd len="sm" w="sm" type="none"/>
            <a:tailEnd len="sm" w="sm"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pic>
        <p:nvPicPr>
          <p:cNvPr descr="A qr code on a white background&#10;&#10;Description automatically generated" id="277" name="Google Shape;277;p32"/>
          <p:cNvPicPr preferRelativeResize="0"/>
          <p:nvPr/>
        </p:nvPicPr>
        <p:blipFill rotWithShape="1">
          <a:blip r:embed="rId3">
            <a:alphaModFix/>
          </a:blip>
          <a:srcRect b="7999" l="6666" r="7333" t="6700"/>
          <a:stretch/>
        </p:blipFill>
        <p:spPr>
          <a:xfrm>
            <a:off x="4743294" y="505539"/>
            <a:ext cx="4166374" cy="4132422"/>
          </a:xfrm>
          <a:prstGeom prst="rect">
            <a:avLst/>
          </a:prstGeom>
          <a:noFill/>
          <a:ln>
            <a:noFill/>
          </a:ln>
        </p:spPr>
      </p:pic>
      <p:sp>
        <p:nvSpPr>
          <p:cNvPr id="278" name="Google Shape;278;p32"/>
          <p:cNvSpPr txBox="1"/>
          <p:nvPr>
            <p:ph type="title"/>
          </p:nvPr>
        </p:nvSpPr>
        <p:spPr>
          <a:xfrm>
            <a:off x="310532" y="991577"/>
            <a:ext cx="4558891" cy="1743612"/>
          </a:xfrm>
          <a:prstGeom prst="rect">
            <a:avLst/>
          </a:prstGeom>
          <a:noFill/>
          <a:ln>
            <a:noFill/>
          </a:ln>
        </p:spPr>
        <p:txBody>
          <a:bodyPr anchorCtr="0" anchor="t" bIns="91425" lIns="91425" spcFirstLastPara="1" rIns="91425" wrap="square" tIns="91425">
            <a:noAutofit/>
          </a:bodyPr>
          <a:lstStyle/>
          <a:p>
            <a:pPr indent="-342900" lvl="0" marL="342900" rtl="0" algn="l">
              <a:lnSpc>
                <a:spcPct val="100000"/>
              </a:lnSpc>
              <a:spcBef>
                <a:spcPts val="0"/>
              </a:spcBef>
              <a:spcAft>
                <a:spcPts val="0"/>
              </a:spcAft>
              <a:buSzPts val="3000"/>
              <a:buFont typeface="Arial"/>
              <a:buChar char="•"/>
            </a:pPr>
            <a:r>
              <a:rPr lang="en-US" sz="2400">
                <a:latin typeface="Vidaloka"/>
                <a:ea typeface="Vidaloka"/>
                <a:cs typeface="Vidaloka"/>
                <a:sym typeface="Vidaloka"/>
              </a:rPr>
              <a:t>สแกน QR Code เพื่อดูวิธีการหาคำตอบในข้อ (a) และ (b)</a:t>
            </a:r>
            <a:endParaRPr sz="2400">
              <a:latin typeface="Vidaloka"/>
              <a:ea typeface="Vidaloka"/>
              <a:cs typeface="Vidaloka"/>
              <a:sym typeface="Vidaloka"/>
            </a:endParaRPr>
          </a:p>
        </p:txBody>
      </p:sp>
      <p:pic>
        <p:nvPicPr>
          <p:cNvPr id="279" name="Google Shape;279;p32"/>
          <p:cNvPicPr preferRelativeResize="0"/>
          <p:nvPr/>
        </p:nvPicPr>
        <p:blipFill rotWithShape="1">
          <a:blip r:embed="rId4">
            <a:alphaModFix/>
          </a:blip>
          <a:srcRect b="0" l="0" r="0" t="0"/>
          <a:stretch/>
        </p:blipFill>
        <p:spPr>
          <a:xfrm>
            <a:off x="7945077" y="0"/>
            <a:ext cx="1314633" cy="352474"/>
          </a:xfrm>
          <a:prstGeom prst="rect">
            <a:avLst/>
          </a:prstGeom>
          <a:noFill/>
          <a:ln>
            <a:noFill/>
          </a:ln>
        </p:spPr>
      </p:pic>
      <p:sp>
        <p:nvSpPr>
          <p:cNvPr id="280" name="Google Shape;280;p32"/>
          <p:cNvSpPr txBox="1"/>
          <p:nvPr/>
        </p:nvSpPr>
        <p:spPr>
          <a:xfrm>
            <a:off x="310532" y="1832903"/>
            <a:ext cx="4558891" cy="1743612"/>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chemeClr val="dk1"/>
              </a:buClr>
              <a:buSzPts val="3000"/>
              <a:buFont typeface="Arial"/>
              <a:buChar char="•"/>
            </a:pPr>
            <a:r>
              <a:rPr b="0" i="0" lang="en-US" sz="2400" u="none" cap="none" strike="noStrike">
                <a:solidFill>
                  <a:schemeClr val="dk1"/>
                </a:solidFill>
                <a:latin typeface="Vidaloka"/>
                <a:ea typeface="Vidaloka"/>
                <a:cs typeface="Vidaloka"/>
                <a:sym typeface="Vidaloka"/>
              </a:rPr>
              <a:t>ตรวจสอบขั้นตอนการแก้ไขปัญหาอย่างละเอียด</a:t>
            </a:r>
            <a:endParaRPr b="0" i="0" sz="2400" u="none" cap="none" strike="noStrike">
              <a:solidFill>
                <a:schemeClr val="dk1"/>
              </a:solidFill>
              <a:latin typeface="Vidaloka"/>
              <a:ea typeface="Vidaloka"/>
              <a:cs typeface="Vidaloka"/>
              <a:sym typeface="Vidaloka"/>
            </a:endParaRPr>
          </a:p>
        </p:txBody>
      </p:sp>
      <p:sp>
        <p:nvSpPr>
          <p:cNvPr id="281" name="Google Shape;281;p32"/>
          <p:cNvSpPr txBox="1"/>
          <p:nvPr/>
        </p:nvSpPr>
        <p:spPr>
          <a:xfrm>
            <a:off x="146459" y="2735189"/>
            <a:ext cx="4558891" cy="1743612"/>
          </a:xfrm>
          <a:prstGeom prst="rect">
            <a:avLst/>
          </a:prstGeom>
          <a:noFill/>
          <a:ln>
            <a:noFill/>
          </a:ln>
        </p:spPr>
        <p:txBody>
          <a:bodyPr anchorCtr="0" anchor="t" bIns="91425" lIns="91425" spcFirstLastPara="1" rIns="91425" wrap="square" tIns="91425">
            <a:noAutofit/>
          </a:bodyPr>
          <a:lstStyle/>
          <a:p>
            <a:pPr indent="-342900" lvl="0" marL="501650" marR="0" rtl="0" algn="l">
              <a:lnSpc>
                <a:spcPct val="100000"/>
              </a:lnSpc>
              <a:spcBef>
                <a:spcPts val="0"/>
              </a:spcBef>
              <a:spcAft>
                <a:spcPts val="0"/>
              </a:spcAft>
              <a:buClr>
                <a:schemeClr val="dk1"/>
              </a:buClr>
              <a:buSzPts val="3000"/>
              <a:buFont typeface="Arial"/>
              <a:buChar char="•"/>
            </a:pPr>
            <a:r>
              <a:rPr b="0" i="0" lang="en-US" sz="2400" u="none" cap="none" strike="noStrike">
                <a:solidFill>
                  <a:schemeClr val="dk1"/>
                </a:solidFill>
                <a:latin typeface="Vidaloka"/>
                <a:ea typeface="Vidaloka"/>
                <a:cs typeface="Vidaloka"/>
                <a:sym typeface="Vidaloka"/>
              </a:rPr>
              <a:t>ดูรายละเอียดของการแสดงวิธีทำเพื่อตรวจสอบความถูกต้อง และใช้เพื่อปรับปรุงและพัฒนาความเข้าใจในหัวข้อฟังก์ชันเอกซ์โพเนนเชียล</a:t>
            </a:r>
            <a:endParaRPr b="0" i="0" sz="1000" u="none" cap="none" strike="noStrike">
              <a:solidFill>
                <a:schemeClr val="dk1"/>
              </a:solidFill>
              <a:latin typeface="Vidaloka"/>
              <a:ea typeface="Vidaloka"/>
              <a:cs typeface="Vidaloka"/>
              <a:sym typeface="Vidalo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500"/>
                                        <p:tgtEl>
                                          <p:spTgt spid="2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500"/>
                                        <p:tgtEl>
                                          <p:spTgt spid="2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1"/>
                                        </p:tgtEl>
                                        <p:attrNameLst>
                                          <p:attrName>style.visibility</p:attrName>
                                        </p:attrNameLst>
                                      </p:cBhvr>
                                      <p:to>
                                        <p:strVal val="visible"/>
                                      </p:to>
                                    </p:set>
                                    <p:animEffect filter="fade" transition="in">
                                      <p:cBhvr>
                                        <p:cTn dur="500"/>
                                        <p:tgtEl>
                                          <p:spTgt spid="2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3"/>
          <p:cNvSpPr txBox="1"/>
          <p:nvPr/>
        </p:nvSpPr>
        <p:spPr>
          <a:xfrm>
            <a:off x="1954542" y="604332"/>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287" name="Google Shape;287;p33"/>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288" name="Google Shape;288;p33"/>
          <p:cNvSpPr txBox="1"/>
          <p:nvPr/>
        </p:nvSpPr>
        <p:spPr>
          <a:xfrm>
            <a:off x="120469" y="1439006"/>
            <a:ext cx="8822267" cy="3877665"/>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400" u="none" cap="none" strike="noStrike">
                <a:solidFill>
                  <a:srgbClr val="000000"/>
                </a:solidFill>
                <a:latin typeface="Vidaloka"/>
                <a:ea typeface="Vidaloka"/>
                <a:cs typeface="Vidaloka"/>
                <a:sym typeface="Vidaloka"/>
              </a:rPr>
              <a:t>      วิธีการรักษาจะมีประสิทธิภาพสูงสุดเมื่อใช้ตัวยาที่มีอุณหภูมิอย่างน้อย </a:t>
            </a:r>
            <a:br>
              <a:rPr b="0" i="0" lang="en-US" sz="2400" u="none" cap="none" strike="noStrike">
                <a:solidFill>
                  <a:srgbClr val="000000"/>
                </a:solidFill>
                <a:latin typeface="Vidaloka"/>
                <a:ea typeface="Vidaloka"/>
                <a:cs typeface="Vidaloka"/>
                <a:sym typeface="Vidaloka"/>
              </a:rPr>
            </a:br>
            <a:r>
              <a:rPr b="0" i="0" lang="en-US" sz="2400" u="none" cap="none" strike="noStrike">
                <a:solidFill>
                  <a:srgbClr val="000000"/>
                </a:solidFill>
                <a:latin typeface="Vidaloka"/>
                <a:ea typeface="Vidaloka"/>
                <a:cs typeface="Vidaloka"/>
                <a:sym typeface="Vidaloka"/>
              </a:rPr>
              <a:t>      42 องศาเซลเซียส</a:t>
            </a:r>
            <a:endParaRPr b="0" i="0" sz="2400" u="none" cap="none" strike="noStrike">
              <a:solidFill>
                <a:srgbClr val="000000"/>
              </a:solidFill>
              <a:latin typeface="Vidaloka"/>
              <a:ea typeface="Vidaloka"/>
              <a:cs typeface="Vidaloka"/>
              <a:sym typeface="Vidaloka"/>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อุณหภูมิเริ่มต้นคือเท่าใด</a:t>
            </a:r>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ควรใช้ยารักษาก่อนระยะเวลาใด</a:t>
            </a:r>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อุณหภูมิของห้องคือเท่าใด</a:t>
            </a:r>
            <a:endParaRPr/>
          </a:p>
          <a:p>
            <a:pPr indent="-304800" lvl="0" marL="457200" marR="0" rtl="0" algn="l">
              <a:lnSpc>
                <a:spcPct val="115000"/>
              </a:lnSpc>
              <a:spcBef>
                <a:spcPts val="800"/>
              </a:spcBef>
              <a:spcAft>
                <a:spcPts val="0"/>
              </a:spcAft>
              <a:buClr>
                <a:srgbClr val="000000"/>
              </a:buClr>
              <a:buSzPts val="2400"/>
              <a:buFont typeface="Arial"/>
              <a:buNone/>
            </a:pPr>
            <a:r>
              <a:t/>
            </a:r>
            <a:endParaRPr b="0" i="0" sz="2400" u="none" cap="none" strike="noStrike">
              <a:solidFill>
                <a:srgbClr val="000000"/>
              </a:solidFill>
              <a:latin typeface="Vidaloka"/>
              <a:ea typeface="Vidaloka"/>
              <a:cs typeface="Vidaloka"/>
              <a:sym typeface="Vidaloka"/>
            </a:endParaRPr>
          </a:p>
        </p:txBody>
      </p:sp>
      <p:cxnSp>
        <p:nvCxnSpPr>
          <p:cNvPr id="289" name="Google Shape;289;p33"/>
          <p:cNvCxnSpPr/>
          <p:nvPr/>
        </p:nvCxnSpPr>
        <p:spPr>
          <a:xfrm>
            <a:off x="647341" y="2586765"/>
            <a:ext cx="2022474" cy="0"/>
          </a:xfrm>
          <a:prstGeom prst="straightConnector1">
            <a:avLst/>
          </a:prstGeom>
          <a:noFill/>
          <a:ln cap="flat" cmpd="sng" w="28575">
            <a:solidFill>
              <a:srgbClr val="FF0000"/>
            </a:solidFill>
            <a:prstDash val="solid"/>
            <a:round/>
            <a:headEnd len="sm" w="sm" type="none"/>
            <a:tailEnd len="sm" w="sm" type="none"/>
          </a:ln>
        </p:spPr>
      </p:cxnSp>
      <p:cxnSp>
        <p:nvCxnSpPr>
          <p:cNvPr id="290" name="Google Shape;290;p33"/>
          <p:cNvCxnSpPr/>
          <p:nvPr/>
        </p:nvCxnSpPr>
        <p:spPr>
          <a:xfrm>
            <a:off x="647341" y="3318931"/>
            <a:ext cx="1710751" cy="0"/>
          </a:xfrm>
          <a:prstGeom prst="straightConnector1">
            <a:avLst/>
          </a:prstGeom>
          <a:noFill/>
          <a:ln cap="flat" cmpd="sng" w="28575">
            <a:solidFill>
              <a:srgbClr val="FF0000"/>
            </a:solidFill>
            <a:prstDash val="solid"/>
            <a:round/>
            <a:headEnd len="sm" w="sm" type="none"/>
            <a:tailEnd len="sm" w="sm" type="none"/>
          </a:ln>
        </p:spPr>
      </p:cxnSp>
      <p:cxnSp>
        <p:nvCxnSpPr>
          <p:cNvPr id="291" name="Google Shape;291;p33"/>
          <p:cNvCxnSpPr/>
          <p:nvPr/>
        </p:nvCxnSpPr>
        <p:spPr>
          <a:xfrm>
            <a:off x="2358092" y="3975097"/>
            <a:ext cx="1923622" cy="0"/>
          </a:xfrm>
          <a:prstGeom prst="straightConnector1">
            <a:avLst/>
          </a:prstGeom>
          <a:noFill/>
          <a:ln cap="flat" cmpd="sng" w="28575">
            <a:solidFill>
              <a:srgbClr val="FF0000"/>
            </a:solidFill>
            <a:prstDash val="solid"/>
            <a:round/>
            <a:headEnd len="sm" w="sm" type="none"/>
            <a:tailEnd len="sm" w="sm" type="none"/>
          </a:ln>
        </p:spPr>
      </p:cxnSp>
      <p:cxnSp>
        <p:nvCxnSpPr>
          <p:cNvPr id="292" name="Google Shape;292;p33"/>
          <p:cNvCxnSpPr/>
          <p:nvPr/>
        </p:nvCxnSpPr>
        <p:spPr>
          <a:xfrm>
            <a:off x="647341" y="4691206"/>
            <a:ext cx="1924409" cy="0"/>
          </a:xfrm>
          <a:prstGeom prst="straightConnector1">
            <a:avLst/>
          </a:prstGeom>
          <a:noFill/>
          <a:ln cap="flat" cmpd="sng" w="28575">
            <a:solidFill>
              <a:srgbClr val="FF0000"/>
            </a:solidFill>
            <a:prstDash val="solid"/>
            <a:round/>
            <a:headEnd len="sm" w="sm" type="none"/>
            <a:tailEnd len="sm" w="sm" type="none"/>
          </a:ln>
        </p:spPr>
      </p:cxnSp>
      <p:sp>
        <p:nvSpPr>
          <p:cNvPr id="293" name="Google Shape;293;p33"/>
          <p:cNvSpPr txBox="1"/>
          <p:nvPr/>
        </p:nvSpPr>
        <p:spPr>
          <a:xfrm>
            <a:off x="7192308" y="717183"/>
            <a:ext cx="1653436" cy="400110"/>
          </a:xfrm>
          <a:prstGeom prst="rect">
            <a:avLst/>
          </a:prstGeom>
          <a:noFill/>
          <a:ln cap="flat" cmpd="sng" w="9525">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เวลา: 15 นาที</a:t>
            </a:r>
            <a:endParaRPr b="0" i="0" sz="2000" u="none" cap="none" strike="noStrike">
              <a:solidFill>
                <a:srgbClr val="000000"/>
              </a:solidFill>
              <a:latin typeface="Arial"/>
              <a:ea typeface="Arial"/>
              <a:cs typeface="Arial"/>
              <a:sym typeface="Arial"/>
            </a:endParaRPr>
          </a:p>
        </p:txBody>
      </p:sp>
      <p:pic>
        <p:nvPicPr>
          <p:cNvPr descr="Timer Images - Free Download on Freepik" id="294" name="Google Shape;294;p33"/>
          <p:cNvPicPr preferRelativeResize="0"/>
          <p:nvPr/>
        </p:nvPicPr>
        <p:blipFill rotWithShape="1">
          <a:blip r:embed="rId5">
            <a:alphaModFix/>
          </a:blip>
          <a:srcRect b="0" l="0" r="0" t="0"/>
          <a:stretch/>
        </p:blipFill>
        <p:spPr>
          <a:xfrm>
            <a:off x="6788758" y="282798"/>
            <a:ext cx="692798" cy="69279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34"/>
          <p:cNvSpPr txBox="1"/>
          <p:nvPr/>
        </p:nvSpPr>
        <p:spPr>
          <a:xfrm>
            <a:off x="1954542" y="604332"/>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300" name="Google Shape;300;p34"/>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301" name="Google Shape;301;p34"/>
          <p:cNvSpPr txBox="1"/>
          <p:nvPr/>
        </p:nvSpPr>
        <p:spPr>
          <a:xfrm>
            <a:off x="120469" y="1439006"/>
            <a:ext cx="8822267" cy="3877665"/>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400" u="none" cap="none" strike="noStrike">
                <a:solidFill>
                  <a:srgbClr val="000000"/>
                </a:solidFill>
                <a:latin typeface="Vidaloka"/>
                <a:ea typeface="Vidaloka"/>
                <a:cs typeface="Vidaloka"/>
                <a:sym typeface="Vidaloka"/>
              </a:rPr>
              <a:t>      วิธีการรักษาจะมีประสิทธิภาพสูงสุดเมื่อใช้ตัวยาที่มีอุณหภูมิอย่างน้อย </a:t>
            </a:r>
            <a:br>
              <a:rPr b="0" i="0" lang="en-US" sz="2400" u="none" cap="none" strike="noStrike">
                <a:solidFill>
                  <a:srgbClr val="000000"/>
                </a:solidFill>
                <a:latin typeface="Vidaloka"/>
                <a:ea typeface="Vidaloka"/>
                <a:cs typeface="Vidaloka"/>
                <a:sym typeface="Vidaloka"/>
              </a:rPr>
            </a:br>
            <a:r>
              <a:rPr b="0" i="0" lang="en-US" sz="2400" u="none" cap="none" strike="noStrike">
                <a:solidFill>
                  <a:srgbClr val="000000"/>
                </a:solidFill>
                <a:latin typeface="Vidaloka"/>
                <a:ea typeface="Vidaloka"/>
                <a:cs typeface="Vidaloka"/>
                <a:sym typeface="Vidaloka"/>
              </a:rPr>
              <a:t>      42 องศาเซลเซียส</a:t>
            </a:r>
            <a:endParaRPr b="0" i="0" sz="2400" u="none" cap="none" strike="noStrike">
              <a:solidFill>
                <a:srgbClr val="000000"/>
              </a:solidFill>
              <a:latin typeface="Vidaloka"/>
              <a:ea typeface="Vidaloka"/>
              <a:cs typeface="Vidaloka"/>
              <a:sym typeface="Vidaloka"/>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อุณหภูมิเริ่มต้นคือเท่าใด</a:t>
            </a:r>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ควรใช้ยารักษาก่อนระยะเวลาใด</a:t>
            </a:r>
            <a:endParaRPr/>
          </a:p>
          <a:p>
            <a:pPr indent="-457200" lvl="0" marL="457200" marR="0" rtl="0" algn="l">
              <a:lnSpc>
                <a:spcPct val="115000"/>
              </a:lnSpc>
              <a:spcBef>
                <a:spcPts val="800"/>
              </a:spcBef>
              <a:spcAft>
                <a:spcPts val="0"/>
              </a:spcAft>
              <a:buClr>
                <a:srgbClr val="000000"/>
              </a:buClr>
              <a:buSzPts val="2400"/>
              <a:buFont typeface="Arial"/>
              <a:buAutoNum type="alphaLcParenBoth"/>
            </a:pPr>
            <a:r>
              <a:rPr b="0" i="0" lang="en-US" sz="2400" u="none" cap="none" strike="noStrike">
                <a:solidFill>
                  <a:srgbClr val="000000"/>
                </a:solidFill>
                <a:latin typeface="Vidaloka"/>
                <a:ea typeface="Vidaloka"/>
                <a:cs typeface="Vidaloka"/>
                <a:sym typeface="Vidaloka"/>
              </a:rPr>
              <a:t>อุณหภูมิของห้องคือเท่าใด</a:t>
            </a:r>
            <a:endParaRPr/>
          </a:p>
          <a:p>
            <a:pPr indent="-304800" lvl="0" marL="457200" marR="0" rtl="0" algn="l">
              <a:lnSpc>
                <a:spcPct val="115000"/>
              </a:lnSpc>
              <a:spcBef>
                <a:spcPts val="800"/>
              </a:spcBef>
              <a:spcAft>
                <a:spcPts val="0"/>
              </a:spcAft>
              <a:buClr>
                <a:srgbClr val="000000"/>
              </a:buClr>
              <a:buSzPts val="2400"/>
              <a:buFont typeface="Arial"/>
              <a:buNone/>
            </a:pPr>
            <a:r>
              <a:t/>
            </a:r>
            <a:endParaRPr b="0" i="0" sz="2400" u="none" cap="none" strike="noStrike">
              <a:solidFill>
                <a:srgbClr val="000000"/>
              </a:solidFill>
              <a:latin typeface="Vidaloka"/>
              <a:ea typeface="Vidaloka"/>
              <a:cs typeface="Vidaloka"/>
              <a:sym typeface="Vidaloka"/>
            </a:endParaRPr>
          </a:p>
        </p:txBody>
      </p:sp>
      <p:cxnSp>
        <p:nvCxnSpPr>
          <p:cNvPr id="302" name="Google Shape;302;p34"/>
          <p:cNvCxnSpPr/>
          <p:nvPr/>
        </p:nvCxnSpPr>
        <p:spPr>
          <a:xfrm>
            <a:off x="647341" y="2586765"/>
            <a:ext cx="2022474" cy="0"/>
          </a:xfrm>
          <a:prstGeom prst="straightConnector1">
            <a:avLst/>
          </a:prstGeom>
          <a:noFill/>
          <a:ln cap="flat" cmpd="sng" w="28575">
            <a:solidFill>
              <a:srgbClr val="FF0000"/>
            </a:solidFill>
            <a:prstDash val="solid"/>
            <a:round/>
            <a:headEnd len="sm" w="sm" type="none"/>
            <a:tailEnd len="sm" w="sm" type="none"/>
          </a:ln>
        </p:spPr>
      </p:cxnSp>
      <p:cxnSp>
        <p:nvCxnSpPr>
          <p:cNvPr id="303" name="Google Shape;303;p34"/>
          <p:cNvCxnSpPr/>
          <p:nvPr/>
        </p:nvCxnSpPr>
        <p:spPr>
          <a:xfrm>
            <a:off x="647341" y="3318931"/>
            <a:ext cx="1710751" cy="0"/>
          </a:xfrm>
          <a:prstGeom prst="straightConnector1">
            <a:avLst/>
          </a:prstGeom>
          <a:noFill/>
          <a:ln cap="flat" cmpd="sng" w="28575">
            <a:solidFill>
              <a:srgbClr val="FF0000"/>
            </a:solidFill>
            <a:prstDash val="solid"/>
            <a:round/>
            <a:headEnd len="sm" w="sm" type="none"/>
            <a:tailEnd len="sm" w="sm" type="none"/>
          </a:ln>
        </p:spPr>
      </p:cxnSp>
      <p:cxnSp>
        <p:nvCxnSpPr>
          <p:cNvPr id="304" name="Google Shape;304;p34"/>
          <p:cNvCxnSpPr/>
          <p:nvPr/>
        </p:nvCxnSpPr>
        <p:spPr>
          <a:xfrm>
            <a:off x="2358092" y="3967841"/>
            <a:ext cx="1923622" cy="0"/>
          </a:xfrm>
          <a:prstGeom prst="straightConnector1">
            <a:avLst/>
          </a:prstGeom>
          <a:noFill/>
          <a:ln cap="flat" cmpd="sng" w="28575">
            <a:solidFill>
              <a:srgbClr val="FF0000"/>
            </a:solidFill>
            <a:prstDash val="solid"/>
            <a:round/>
            <a:headEnd len="sm" w="sm" type="none"/>
            <a:tailEnd len="sm" w="sm" type="none"/>
          </a:ln>
        </p:spPr>
      </p:cxnSp>
      <p:cxnSp>
        <p:nvCxnSpPr>
          <p:cNvPr id="305" name="Google Shape;305;p34"/>
          <p:cNvCxnSpPr/>
          <p:nvPr/>
        </p:nvCxnSpPr>
        <p:spPr>
          <a:xfrm>
            <a:off x="647341" y="4691206"/>
            <a:ext cx="1924409" cy="0"/>
          </a:xfrm>
          <a:prstGeom prst="straightConnector1">
            <a:avLst/>
          </a:prstGeom>
          <a:noFill/>
          <a:ln cap="flat" cmpd="sng" w="28575">
            <a:solidFill>
              <a:srgbClr val="FF0000"/>
            </a:solidFill>
            <a:prstDash val="solid"/>
            <a:round/>
            <a:headEnd len="sm" w="sm" type="none"/>
            <a:tailEnd len="sm" w="sm" type="none"/>
          </a:ln>
        </p:spPr>
      </p:cxnSp>
      <p:sp>
        <p:nvSpPr>
          <p:cNvPr id="306" name="Google Shape;306;p34"/>
          <p:cNvSpPr txBox="1"/>
          <p:nvPr/>
        </p:nvSpPr>
        <p:spPr>
          <a:xfrm>
            <a:off x="7192308" y="717183"/>
            <a:ext cx="1653436" cy="400110"/>
          </a:xfrm>
          <a:prstGeom prst="rect">
            <a:avLst/>
          </a:prstGeom>
          <a:noFill/>
          <a:ln cap="flat" cmpd="sng" w="9525">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เวลา: 15 นาที</a:t>
            </a:r>
            <a:endParaRPr b="0" i="0" sz="2000" u="none" cap="none" strike="noStrike">
              <a:solidFill>
                <a:srgbClr val="000000"/>
              </a:solidFill>
              <a:latin typeface="Arial"/>
              <a:ea typeface="Arial"/>
              <a:cs typeface="Arial"/>
              <a:sym typeface="Arial"/>
            </a:endParaRPr>
          </a:p>
        </p:txBody>
      </p:sp>
      <p:pic>
        <p:nvPicPr>
          <p:cNvPr descr="Timer Images - Free Download on Freepik" id="307" name="Google Shape;307;p34"/>
          <p:cNvPicPr preferRelativeResize="0"/>
          <p:nvPr/>
        </p:nvPicPr>
        <p:blipFill rotWithShape="1">
          <a:blip r:embed="rId5">
            <a:alphaModFix/>
          </a:blip>
          <a:srcRect b="0" l="0" r="0" t="0"/>
          <a:stretch/>
        </p:blipFill>
        <p:spPr>
          <a:xfrm>
            <a:off x="6788758" y="282798"/>
            <a:ext cx="692798" cy="692798"/>
          </a:xfrm>
          <a:prstGeom prst="rect">
            <a:avLst/>
          </a:prstGeom>
          <a:noFill/>
          <a:ln>
            <a:noFill/>
          </a:ln>
        </p:spPr>
      </p:pic>
      <p:sp>
        <p:nvSpPr>
          <p:cNvPr id="308" name="Google Shape;308;p34"/>
          <p:cNvSpPr/>
          <p:nvPr/>
        </p:nvSpPr>
        <p:spPr>
          <a:xfrm>
            <a:off x="7779111" y="4382137"/>
            <a:ext cx="1364889" cy="467852"/>
          </a:xfrm>
          <a:prstGeom prst="rect">
            <a:avLst/>
          </a:prstGeom>
          <a:solidFill>
            <a:srgbClr val="F5F2EE"/>
          </a:solidFill>
          <a:ln cap="flat" cmpd="sng" w="25400">
            <a:solidFill>
              <a:srgbClr val="F5F2E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pic>
        <p:nvPicPr>
          <p:cNvPr descr="A qr code on a white background&#10;&#10;Description automatically generated" id="309" name="Google Shape;309;p34"/>
          <p:cNvPicPr preferRelativeResize="0"/>
          <p:nvPr/>
        </p:nvPicPr>
        <p:blipFill rotWithShape="1">
          <a:blip r:embed="rId6">
            <a:alphaModFix/>
          </a:blip>
          <a:srcRect b="5379" l="10000" r="8684" t="7333"/>
          <a:stretch/>
        </p:blipFill>
        <p:spPr>
          <a:xfrm>
            <a:off x="7192308" y="2826635"/>
            <a:ext cx="2013435" cy="216126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7"/>
          <p:cNvSpPr txBox="1"/>
          <p:nvPr>
            <p:ph type="title"/>
          </p:nvPr>
        </p:nvSpPr>
        <p:spPr>
          <a:xfrm>
            <a:off x="713225" y="445025"/>
            <a:ext cx="35838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b="1" lang="en-US"/>
              <a:t>สารบัญ</a:t>
            </a:r>
            <a:endParaRPr b="1"/>
          </a:p>
        </p:txBody>
      </p:sp>
      <p:sp>
        <p:nvSpPr>
          <p:cNvPr id="128" name="Google Shape;128;p17"/>
          <p:cNvSpPr txBox="1"/>
          <p:nvPr>
            <p:ph idx="3" type="subTitle"/>
          </p:nvPr>
        </p:nvSpPr>
        <p:spPr>
          <a:xfrm>
            <a:off x="1655200" y="1942925"/>
            <a:ext cx="2486100" cy="357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100"/>
              <a:buNone/>
            </a:pPr>
            <a:r>
              <a:rPr b="1" lang="en-US"/>
              <a:t>ขั้นนำ</a:t>
            </a:r>
            <a:endParaRPr b="1"/>
          </a:p>
        </p:txBody>
      </p:sp>
      <p:sp>
        <p:nvSpPr>
          <p:cNvPr id="129" name="Google Shape;129;p17"/>
          <p:cNvSpPr txBox="1"/>
          <p:nvPr>
            <p:ph idx="1" type="subTitle"/>
          </p:nvPr>
        </p:nvSpPr>
        <p:spPr>
          <a:xfrm>
            <a:off x="5001000" y="1942925"/>
            <a:ext cx="3002822" cy="357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100"/>
              <a:buNone/>
            </a:pPr>
            <a:r>
              <a:rPr b="1" lang="en-US"/>
              <a:t>การพัฒนาขั้นที่ 1</a:t>
            </a:r>
            <a:endParaRPr b="1"/>
          </a:p>
        </p:txBody>
      </p:sp>
      <p:sp>
        <p:nvSpPr>
          <p:cNvPr id="130" name="Google Shape;130;p17"/>
          <p:cNvSpPr txBox="1"/>
          <p:nvPr>
            <p:ph idx="4" type="subTitle"/>
          </p:nvPr>
        </p:nvSpPr>
        <p:spPr>
          <a:xfrm>
            <a:off x="1655200" y="2255100"/>
            <a:ext cx="2486100" cy="6186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lang="en-US"/>
              <a:t>การลงทุน</a:t>
            </a:r>
            <a:endParaRPr/>
          </a:p>
        </p:txBody>
      </p:sp>
      <p:sp>
        <p:nvSpPr>
          <p:cNvPr id="131" name="Google Shape;131;p17"/>
          <p:cNvSpPr txBox="1"/>
          <p:nvPr>
            <p:ph idx="5" type="subTitle"/>
          </p:nvPr>
        </p:nvSpPr>
        <p:spPr>
          <a:xfrm>
            <a:off x="5108244" y="3723950"/>
            <a:ext cx="2788333" cy="357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100"/>
              <a:buNone/>
            </a:pPr>
            <a:r>
              <a:rPr b="1" lang="en-US"/>
              <a:t>สรุปบทเรียน</a:t>
            </a:r>
            <a:endParaRPr b="1"/>
          </a:p>
        </p:txBody>
      </p:sp>
      <p:sp>
        <p:nvSpPr>
          <p:cNvPr id="132" name="Google Shape;132;p17"/>
          <p:cNvSpPr txBox="1"/>
          <p:nvPr>
            <p:ph idx="7" type="subTitle"/>
          </p:nvPr>
        </p:nvSpPr>
        <p:spPr>
          <a:xfrm>
            <a:off x="1547854" y="3723950"/>
            <a:ext cx="2700791" cy="3570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2100"/>
              <a:buNone/>
            </a:pPr>
            <a:r>
              <a:rPr b="1" lang="en-US"/>
              <a:t>การพัฒนาขั้นที่ 2</a:t>
            </a:r>
            <a:endParaRPr b="1"/>
          </a:p>
        </p:txBody>
      </p:sp>
      <p:sp>
        <p:nvSpPr>
          <p:cNvPr id="133" name="Google Shape;133;p17"/>
          <p:cNvSpPr txBox="1"/>
          <p:nvPr>
            <p:ph idx="9" type="title"/>
          </p:nvPr>
        </p:nvSpPr>
        <p:spPr>
          <a:xfrm>
            <a:off x="2378650" y="1303588"/>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US"/>
              <a:t>01</a:t>
            </a:r>
            <a:endParaRPr/>
          </a:p>
        </p:txBody>
      </p:sp>
      <p:sp>
        <p:nvSpPr>
          <p:cNvPr id="134" name="Google Shape;134;p17"/>
          <p:cNvSpPr txBox="1"/>
          <p:nvPr>
            <p:ph idx="13" type="title"/>
          </p:nvPr>
        </p:nvSpPr>
        <p:spPr>
          <a:xfrm>
            <a:off x="5982811" y="1275425"/>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US"/>
              <a:t>02</a:t>
            </a:r>
            <a:endParaRPr/>
          </a:p>
        </p:txBody>
      </p:sp>
      <p:sp>
        <p:nvSpPr>
          <p:cNvPr id="135" name="Google Shape;135;p17"/>
          <p:cNvSpPr txBox="1"/>
          <p:nvPr>
            <p:ph idx="14" type="title"/>
          </p:nvPr>
        </p:nvSpPr>
        <p:spPr>
          <a:xfrm>
            <a:off x="2378700" y="3082738"/>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US"/>
              <a:t>03</a:t>
            </a:r>
            <a:endParaRPr/>
          </a:p>
        </p:txBody>
      </p:sp>
      <p:sp>
        <p:nvSpPr>
          <p:cNvPr id="136" name="Google Shape;136;p17"/>
          <p:cNvSpPr txBox="1"/>
          <p:nvPr>
            <p:ph idx="15" type="title"/>
          </p:nvPr>
        </p:nvSpPr>
        <p:spPr>
          <a:xfrm>
            <a:off x="5982811" y="3121668"/>
            <a:ext cx="1039200" cy="667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4000"/>
              <a:buNone/>
            </a:pPr>
            <a:r>
              <a:rPr lang="en-US"/>
              <a:t>04</a:t>
            </a:r>
            <a:endParaRPr/>
          </a:p>
        </p:txBody>
      </p:sp>
      <p:sp>
        <p:nvSpPr>
          <p:cNvPr id="137" name="Google Shape;137;p17"/>
          <p:cNvSpPr txBox="1"/>
          <p:nvPr>
            <p:ph idx="6" type="subTitle"/>
          </p:nvPr>
        </p:nvSpPr>
        <p:spPr>
          <a:xfrm>
            <a:off x="5217391" y="3992311"/>
            <a:ext cx="2486100" cy="618600"/>
          </a:xfrm>
          <a:prstGeom prst="rect">
            <a:avLst/>
          </a:prstGeom>
          <a:noFill/>
          <a:ln>
            <a:noFill/>
          </a:ln>
        </p:spPr>
        <p:txBody>
          <a:bodyPr anchorCtr="0" anchor="t" bIns="91425" lIns="91425" spcFirstLastPara="1" rIns="91425" wrap="square" tIns="91425">
            <a:noAutofit/>
          </a:bodyPr>
          <a:lstStyle/>
          <a:p>
            <a:pPr indent="-342900" lvl="0" marL="457200" rtl="0" algn="ctr">
              <a:lnSpc>
                <a:spcPct val="100000"/>
              </a:lnSpc>
              <a:spcBef>
                <a:spcPts val="0"/>
              </a:spcBef>
              <a:spcAft>
                <a:spcPts val="0"/>
              </a:spcAft>
              <a:buSzPts val="1400"/>
              <a:buNone/>
            </a:pPr>
            <a:r>
              <a:rPr lang="en-US"/>
              <a:t>การวัดผลและประเมินผล</a:t>
            </a:r>
            <a:endParaRPr/>
          </a:p>
        </p:txBody>
      </p:sp>
      <p:pic>
        <p:nvPicPr>
          <p:cNvPr id="138" name="Google Shape;138;p17"/>
          <p:cNvPicPr preferRelativeResize="0"/>
          <p:nvPr/>
        </p:nvPicPr>
        <p:blipFill rotWithShape="1">
          <a:blip r:embed="rId3">
            <a:alphaModFix/>
          </a:blip>
          <a:srcRect b="0" l="0" r="0" t="0"/>
          <a:stretch/>
        </p:blipFill>
        <p:spPr>
          <a:xfrm>
            <a:off x="7973212" y="285359"/>
            <a:ext cx="1314633" cy="3524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8">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0">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1">
                                            <p:txEl>
                                              <p:pRg end="0" st="0"/>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37">
                                            <p:txEl>
                                              <p:pRg end="0" st="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35"/>
          <p:cNvSpPr txBox="1"/>
          <p:nvPr/>
        </p:nvSpPr>
        <p:spPr>
          <a:xfrm>
            <a:off x="2358092" y="188609"/>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315" name="Google Shape;315;p35"/>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316" name="Google Shape;316;p35"/>
          <p:cNvSpPr txBox="1"/>
          <p:nvPr/>
        </p:nvSpPr>
        <p:spPr>
          <a:xfrm>
            <a:off x="192368" y="832101"/>
            <a:ext cx="9165664" cy="587853"/>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000" u="none" cap="none" strike="noStrike">
                <a:solidFill>
                  <a:srgbClr val="000000"/>
                </a:solidFill>
                <a:latin typeface="Vidaloka"/>
                <a:ea typeface="Vidaloka"/>
                <a:cs typeface="Vidaloka"/>
                <a:sym typeface="Vidaloka"/>
              </a:rPr>
              <a:t>วิธีการรักษาจะมีประสิทธิภาพสูงสุดเมื่อใช้ตัวยาที่มีอุณหภูมิอย่างน้อย 42 องศาเซลเซียส</a:t>
            </a:r>
            <a:endParaRPr b="0" i="0" sz="2000" u="none" cap="none" strike="noStrike">
              <a:solidFill>
                <a:srgbClr val="000000"/>
              </a:solidFill>
              <a:latin typeface="Vidaloka"/>
              <a:ea typeface="Vidaloka"/>
              <a:cs typeface="Vidaloka"/>
              <a:sym typeface="Vidaloka"/>
            </a:endParaRPr>
          </a:p>
        </p:txBody>
      </p:sp>
      <p:sp>
        <p:nvSpPr>
          <p:cNvPr id="317" name="Google Shape;317;p35"/>
          <p:cNvSpPr txBox="1"/>
          <p:nvPr/>
        </p:nvSpPr>
        <p:spPr>
          <a:xfrm>
            <a:off x="192616" y="1263506"/>
            <a:ext cx="7708900" cy="587853"/>
          </a:xfrm>
          <a:prstGeom prst="rect">
            <a:avLst/>
          </a:prstGeom>
          <a:noFill/>
          <a:ln>
            <a:noFill/>
          </a:ln>
        </p:spPr>
        <p:txBody>
          <a:bodyPr anchorCtr="0" anchor="t" bIns="45700" lIns="91425" spcFirstLastPara="1" rIns="91425" wrap="square" tIns="45700">
            <a:spAutoFit/>
          </a:bodyPr>
          <a:lstStyle/>
          <a:p>
            <a:pPr indent="-457200" lvl="0" marL="457200" marR="0" rtl="0" algn="l">
              <a:lnSpc>
                <a:spcPct val="115000"/>
              </a:lnSpc>
              <a:spcBef>
                <a:spcPts val="0"/>
              </a:spcBef>
              <a:spcAft>
                <a:spcPts val="0"/>
              </a:spcAft>
              <a:buClr>
                <a:srgbClr val="000000"/>
              </a:buClr>
              <a:buSzPts val="2000"/>
              <a:buFont typeface="Arial"/>
              <a:buAutoNum type="alphaLcParenBoth"/>
            </a:pPr>
            <a:r>
              <a:rPr b="0" i="0" lang="en-US" sz="2000" u="none" cap="none" strike="noStrike">
                <a:solidFill>
                  <a:srgbClr val="000000"/>
                </a:solidFill>
                <a:latin typeface="Vidaloka"/>
                <a:ea typeface="Vidaloka"/>
                <a:cs typeface="Vidaloka"/>
                <a:sym typeface="Vidaloka"/>
              </a:rPr>
              <a:t>อุณหภูมิเริ่มต้นคือเท่าใด</a:t>
            </a:r>
            <a:endParaRPr/>
          </a:p>
        </p:txBody>
      </p:sp>
      <p:cxnSp>
        <p:nvCxnSpPr>
          <p:cNvPr id="318" name="Google Shape;318;p35"/>
          <p:cNvCxnSpPr/>
          <p:nvPr/>
        </p:nvCxnSpPr>
        <p:spPr>
          <a:xfrm>
            <a:off x="5096935" y="1336828"/>
            <a:ext cx="3389748" cy="0"/>
          </a:xfrm>
          <a:prstGeom prst="straightConnector1">
            <a:avLst/>
          </a:prstGeom>
          <a:noFill/>
          <a:ln cap="flat" cmpd="sng" w="28575">
            <a:solidFill>
              <a:srgbClr val="FF0000"/>
            </a:solidFill>
            <a:prstDash val="solid"/>
            <a:round/>
            <a:headEnd len="sm" w="sm" type="none"/>
            <a:tailEnd len="sm" w="sm" type="none"/>
          </a:ln>
        </p:spPr>
      </p:cxnSp>
      <p:cxnSp>
        <p:nvCxnSpPr>
          <p:cNvPr id="319" name="Google Shape;319;p35"/>
          <p:cNvCxnSpPr/>
          <p:nvPr/>
        </p:nvCxnSpPr>
        <p:spPr>
          <a:xfrm>
            <a:off x="766837" y="1771402"/>
            <a:ext cx="1421493" cy="0"/>
          </a:xfrm>
          <a:prstGeom prst="straightConnector1">
            <a:avLst/>
          </a:prstGeom>
          <a:noFill/>
          <a:ln cap="flat" cmpd="sng" w="28575">
            <a:solidFill>
              <a:srgbClr val="FF0000"/>
            </a:solidFill>
            <a:prstDash val="solid"/>
            <a:round/>
            <a:headEnd len="sm" w="sm" type="none"/>
            <a:tailEnd len="sm" w="sm" type="none"/>
          </a:ln>
        </p:spPr>
      </p:cxnSp>
      <p:sp>
        <p:nvSpPr>
          <p:cNvPr id="320" name="Google Shape;320;p35"/>
          <p:cNvSpPr/>
          <p:nvPr/>
        </p:nvSpPr>
        <p:spPr>
          <a:xfrm>
            <a:off x="287576" y="2059611"/>
            <a:ext cx="6617156" cy="2135717"/>
          </a:xfrm>
          <a:prstGeom prst="rect">
            <a:avLst/>
          </a:prstGeom>
          <a:noFill/>
          <a:ln cap="flat" cmpd="sng" w="25400">
            <a:solidFill>
              <a:srgbClr val="1E191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21" name="Google Shape;321;p35"/>
          <p:cNvSpPr txBox="1"/>
          <p:nvPr/>
        </p:nvSpPr>
        <p:spPr>
          <a:xfrm>
            <a:off x="1149288" y="2500625"/>
            <a:ext cx="4893732" cy="1073179"/>
          </a:xfrm>
          <a:prstGeom prst="rect">
            <a:avLst/>
          </a:pr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322" name="Google Shape;322;p35"/>
          <p:cNvSpPr txBox="1"/>
          <p:nvPr/>
        </p:nvSpPr>
        <p:spPr>
          <a:xfrm>
            <a:off x="1538515" y="3463346"/>
            <a:ext cx="4165600" cy="637419"/>
          </a:xfrm>
          <a:prstGeom prst="rect">
            <a:avLst/>
          </a:prstGeom>
          <a:blipFill rotWithShape="1">
            <a:blip r:embed="rId6">
              <a:alphaModFix/>
            </a:blip>
            <a:stretch>
              <a:fillRect b="-28569" l="-3508" r="0" t="-951"/>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323" name="Google Shape;323;p35"/>
          <p:cNvSpPr txBox="1"/>
          <p:nvPr/>
        </p:nvSpPr>
        <p:spPr>
          <a:xfrm>
            <a:off x="6872319" y="1449884"/>
            <a:ext cx="2304094"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none" cap="none" strike="noStrike">
                <a:solidFill>
                  <a:srgbClr val="0070C0"/>
                </a:solidFill>
                <a:latin typeface="Arial"/>
                <a:ea typeface="Arial"/>
                <a:cs typeface="Arial"/>
                <a:sym typeface="Arial"/>
              </a:rPr>
              <a:t>CASIO FX-991CW</a:t>
            </a:r>
            <a:endParaRPr b="1" i="0" sz="1800" u="none" cap="none" strike="noStrike">
              <a:solidFill>
                <a:srgbClr val="0070C0"/>
              </a:solidFill>
              <a:latin typeface="Arial"/>
              <a:ea typeface="Arial"/>
              <a:cs typeface="Arial"/>
              <a:sym typeface="Arial"/>
            </a:endParaRPr>
          </a:p>
        </p:txBody>
      </p:sp>
      <p:pic>
        <p:nvPicPr>
          <p:cNvPr id="324" name="Google Shape;324;p35"/>
          <p:cNvPicPr preferRelativeResize="0"/>
          <p:nvPr/>
        </p:nvPicPr>
        <p:blipFill rotWithShape="1">
          <a:blip r:embed="rId7">
            <a:alphaModFix/>
          </a:blip>
          <a:srcRect b="0" l="0" r="0" t="0"/>
          <a:stretch/>
        </p:blipFill>
        <p:spPr>
          <a:xfrm>
            <a:off x="7192308" y="1800306"/>
            <a:ext cx="1664116" cy="2775912"/>
          </a:xfrm>
          <a:prstGeom prst="rect">
            <a:avLst/>
          </a:prstGeom>
          <a:noFill/>
          <a:ln>
            <a:noFill/>
          </a:ln>
        </p:spPr>
      </p:pic>
      <p:pic>
        <p:nvPicPr>
          <p:cNvPr id="325" name="Google Shape;325;p35"/>
          <p:cNvPicPr preferRelativeResize="0"/>
          <p:nvPr/>
        </p:nvPicPr>
        <p:blipFill rotWithShape="1">
          <a:blip r:embed="rId8">
            <a:alphaModFix/>
          </a:blip>
          <a:srcRect b="0" l="0" r="0" t="0"/>
          <a:stretch/>
        </p:blipFill>
        <p:spPr>
          <a:xfrm>
            <a:off x="7274946" y="1955037"/>
            <a:ext cx="1439531" cy="616713"/>
          </a:xfrm>
          <a:prstGeom prst="rect">
            <a:avLst/>
          </a:prstGeom>
          <a:solidFill>
            <a:srgbClr val="FFFFFF"/>
          </a:solid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23"/>
                                        </p:tgtEl>
                                        <p:attrNameLst>
                                          <p:attrName>style.visibility</p:attrName>
                                        </p:attrNameLst>
                                      </p:cBhvr>
                                      <p:to>
                                        <p:strVal val="visible"/>
                                      </p:to>
                                    </p:set>
                                    <p:animEffect filter="fade" transition="in">
                                      <p:cBhvr>
                                        <p:cTn dur="500"/>
                                        <p:tgtEl>
                                          <p:spTgt spid="323"/>
                                        </p:tgtEl>
                                      </p:cBhvr>
                                    </p:animEffect>
                                  </p:childTnLst>
                                </p:cTn>
                              </p:par>
                              <p:par>
                                <p:cTn fill="hold" nodeType="withEffect" presetClass="entr" presetID="10" presetSubtype="0">
                                  <p:stCondLst>
                                    <p:cond delay="0"/>
                                  </p:stCondLst>
                                  <p:childTnLst>
                                    <p:set>
                                      <p:cBhvr>
                                        <p:cTn dur="1" fill="hold">
                                          <p:stCondLst>
                                            <p:cond delay="0"/>
                                          </p:stCondLst>
                                        </p:cTn>
                                        <p:tgtEl>
                                          <p:spTgt spid="324"/>
                                        </p:tgtEl>
                                        <p:attrNameLst>
                                          <p:attrName>style.visibility</p:attrName>
                                        </p:attrNameLst>
                                      </p:cBhvr>
                                      <p:to>
                                        <p:strVal val="visible"/>
                                      </p:to>
                                    </p:set>
                                    <p:animEffect filter="fade" transition="in">
                                      <p:cBhvr>
                                        <p:cTn dur="500"/>
                                        <p:tgtEl>
                                          <p:spTgt spid="32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36"/>
          <p:cNvSpPr txBox="1"/>
          <p:nvPr/>
        </p:nvSpPr>
        <p:spPr>
          <a:xfrm>
            <a:off x="2358092" y="188609"/>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331" name="Google Shape;331;p36"/>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332" name="Google Shape;332;p36"/>
          <p:cNvSpPr txBox="1"/>
          <p:nvPr/>
        </p:nvSpPr>
        <p:spPr>
          <a:xfrm>
            <a:off x="192616" y="1163180"/>
            <a:ext cx="7708900" cy="68480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2000" u="none" cap="none" strike="noStrike">
                <a:solidFill>
                  <a:srgbClr val="000000"/>
                </a:solidFill>
                <a:latin typeface="Vidaloka"/>
                <a:ea typeface="Vidaloka"/>
                <a:cs typeface="Vidaloka"/>
                <a:sym typeface="Vidaloka"/>
              </a:rPr>
              <a:t>(b) ควรใช้ยารักษาก่อนระยะเวลาใด</a:t>
            </a:r>
            <a:endParaRPr/>
          </a:p>
        </p:txBody>
      </p:sp>
      <p:cxnSp>
        <p:nvCxnSpPr>
          <p:cNvPr id="333" name="Google Shape;333;p36"/>
          <p:cNvCxnSpPr/>
          <p:nvPr/>
        </p:nvCxnSpPr>
        <p:spPr>
          <a:xfrm>
            <a:off x="2024743" y="1748190"/>
            <a:ext cx="1596571" cy="0"/>
          </a:xfrm>
          <a:prstGeom prst="straightConnector1">
            <a:avLst/>
          </a:prstGeom>
          <a:noFill/>
          <a:ln cap="flat" cmpd="sng" w="28575">
            <a:solidFill>
              <a:srgbClr val="FF0000"/>
            </a:solidFill>
            <a:prstDash val="solid"/>
            <a:round/>
            <a:headEnd len="sm" w="sm" type="none"/>
            <a:tailEnd len="sm" w="sm" type="none"/>
          </a:ln>
        </p:spPr>
      </p:cxnSp>
      <p:sp>
        <p:nvSpPr>
          <p:cNvPr id="334" name="Google Shape;334;p36"/>
          <p:cNvSpPr/>
          <p:nvPr/>
        </p:nvSpPr>
        <p:spPr>
          <a:xfrm>
            <a:off x="152110" y="1914901"/>
            <a:ext cx="6904732" cy="2885474"/>
          </a:xfrm>
          <a:prstGeom prst="rect">
            <a:avLst/>
          </a:prstGeom>
          <a:noFill/>
          <a:ln cap="flat" cmpd="sng" w="25400">
            <a:solidFill>
              <a:srgbClr val="1E191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35" name="Google Shape;335;p36"/>
          <p:cNvSpPr txBox="1"/>
          <p:nvPr/>
        </p:nvSpPr>
        <p:spPr>
          <a:xfrm>
            <a:off x="6872319" y="1449884"/>
            <a:ext cx="2304094"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none" cap="none" strike="noStrike">
                <a:solidFill>
                  <a:srgbClr val="0070C0"/>
                </a:solidFill>
                <a:latin typeface="Arial"/>
                <a:ea typeface="Arial"/>
                <a:cs typeface="Arial"/>
                <a:sym typeface="Arial"/>
              </a:rPr>
              <a:t>CASIO FX-991CW</a:t>
            </a:r>
            <a:endParaRPr b="1" i="0" sz="1800" u="none" cap="none" strike="noStrike">
              <a:solidFill>
                <a:srgbClr val="0070C0"/>
              </a:solidFill>
              <a:latin typeface="Arial"/>
              <a:ea typeface="Arial"/>
              <a:cs typeface="Arial"/>
              <a:sym typeface="Arial"/>
            </a:endParaRPr>
          </a:p>
        </p:txBody>
      </p:sp>
      <p:pic>
        <p:nvPicPr>
          <p:cNvPr id="336" name="Google Shape;336;p36"/>
          <p:cNvPicPr preferRelativeResize="0"/>
          <p:nvPr/>
        </p:nvPicPr>
        <p:blipFill rotWithShape="1">
          <a:blip r:embed="rId5">
            <a:alphaModFix/>
          </a:blip>
          <a:srcRect b="0" l="0" r="0" t="0"/>
          <a:stretch/>
        </p:blipFill>
        <p:spPr>
          <a:xfrm>
            <a:off x="7192308" y="1800306"/>
            <a:ext cx="1664116" cy="2775912"/>
          </a:xfrm>
          <a:prstGeom prst="rect">
            <a:avLst/>
          </a:prstGeom>
          <a:noFill/>
          <a:ln>
            <a:noFill/>
          </a:ln>
        </p:spPr>
      </p:pic>
      <p:sp>
        <p:nvSpPr>
          <p:cNvPr id="337" name="Google Shape;337;p36"/>
          <p:cNvSpPr txBox="1"/>
          <p:nvPr/>
        </p:nvSpPr>
        <p:spPr>
          <a:xfrm>
            <a:off x="170005" y="1979127"/>
            <a:ext cx="6894046" cy="867930"/>
          </a:xfrm>
          <a:prstGeom prst="rect">
            <a:avLst/>
          </a:prstGeom>
          <a:blipFill rotWithShape="1">
            <a:blip r:embed="rId6">
              <a:alphaModFix/>
            </a:blip>
            <a:stretch>
              <a:fillRect b="-17604" l="-1590" r="-1414" t="-6337"/>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338" name="Google Shape;338;p36"/>
          <p:cNvSpPr txBox="1"/>
          <p:nvPr/>
        </p:nvSpPr>
        <p:spPr>
          <a:xfrm>
            <a:off x="485636" y="3104195"/>
            <a:ext cx="2889528" cy="1292405"/>
          </a:xfrm>
          <a:prstGeom prst="rect">
            <a:avLst/>
          </a:prstGeom>
          <a:blipFill rotWithShape="1">
            <a:blip r:embed="rId7">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339" name="Google Shape;339;p36"/>
          <p:cNvSpPr txBox="1"/>
          <p:nvPr/>
        </p:nvSpPr>
        <p:spPr>
          <a:xfrm>
            <a:off x="3769508" y="2850787"/>
            <a:ext cx="4656666" cy="1569148"/>
          </a:xfrm>
          <a:prstGeom prst="rect">
            <a:avLst/>
          </a:prstGeom>
          <a:blipFill rotWithShape="1">
            <a:blip r:embed="rId8">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cxnSp>
        <p:nvCxnSpPr>
          <p:cNvPr id="340" name="Google Shape;340;p36"/>
          <p:cNvCxnSpPr/>
          <p:nvPr/>
        </p:nvCxnSpPr>
        <p:spPr>
          <a:xfrm>
            <a:off x="3352800" y="2850787"/>
            <a:ext cx="0" cy="1346658"/>
          </a:xfrm>
          <a:prstGeom prst="straightConnector1">
            <a:avLst/>
          </a:prstGeom>
          <a:noFill/>
          <a:ln cap="flat" cmpd="sng" w="9525">
            <a:solidFill>
              <a:srgbClr val="3D3230"/>
            </a:solidFill>
            <a:prstDash val="solid"/>
            <a:round/>
            <a:headEnd len="sm" w="sm" type="none"/>
            <a:tailEnd len="sm" w="sm" type="none"/>
          </a:ln>
        </p:spPr>
      </p:cxnSp>
      <p:sp>
        <p:nvSpPr>
          <p:cNvPr id="341" name="Google Shape;341;p36"/>
          <p:cNvSpPr txBox="1"/>
          <p:nvPr/>
        </p:nvSpPr>
        <p:spPr>
          <a:xfrm>
            <a:off x="399573" y="4261970"/>
            <a:ext cx="6872394" cy="523798"/>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1800" u="none" cap="none" strike="noStrike">
                <a:solidFill>
                  <a:srgbClr val="000000"/>
                </a:solidFill>
                <a:latin typeface="Montserrat"/>
                <a:ea typeface="Montserrat"/>
                <a:cs typeface="Montserrat"/>
                <a:sym typeface="Montserrat"/>
              </a:rPr>
              <a:t>ควรรับประทานยาก่อน </a:t>
            </a:r>
            <a:r>
              <a:rPr b="1" i="0" lang="en-US" sz="1800" u="sng" cap="none" strike="noStrike">
                <a:solidFill>
                  <a:srgbClr val="000000"/>
                </a:solidFill>
                <a:latin typeface="Montserrat"/>
                <a:ea typeface="Montserrat"/>
                <a:cs typeface="Montserrat"/>
                <a:sym typeface="Montserrat"/>
              </a:rPr>
              <a:t>18.9 </a:t>
            </a:r>
            <a:r>
              <a:rPr b="1" i="0" lang="en-US" sz="2400" u="sng" cap="none" strike="noStrike">
                <a:solidFill>
                  <a:srgbClr val="000000"/>
                </a:solidFill>
                <a:latin typeface="Montserrat"/>
                <a:ea typeface="Montserrat"/>
                <a:cs typeface="Montserrat"/>
                <a:sym typeface="Montserrat"/>
              </a:rPr>
              <a:t>นาที</a:t>
            </a:r>
            <a:endParaRPr b="1" i="0" sz="1800" u="sng" cap="none" strike="noStrike">
              <a:solidFill>
                <a:srgbClr val="000000"/>
              </a:solidFill>
              <a:latin typeface="Montserrat"/>
              <a:ea typeface="Montserrat"/>
              <a:cs typeface="Montserrat"/>
              <a:sym typeface="Montserrat"/>
            </a:endParaRPr>
          </a:p>
        </p:txBody>
      </p:sp>
      <p:pic>
        <p:nvPicPr>
          <p:cNvPr id="342" name="Google Shape;342;p36"/>
          <p:cNvPicPr preferRelativeResize="0"/>
          <p:nvPr/>
        </p:nvPicPr>
        <p:blipFill rotWithShape="1">
          <a:blip r:embed="rId9">
            <a:alphaModFix/>
          </a:blip>
          <a:srcRect b="0" l="0" r="0" t="0"/>
          <a:stretch/>
        </p:blipFill>
        <p:spPr>
          <a:xfrm>
            <a:off x="7313063" y="1915568"/>
            <a:ext cx="1415104" cy="567767"/>
          </a:xfrm>
          <a:prstGeom prst="rect">
            <a:avLst/>
          </a:prstGeom>
          <a:solidFill>
            <a:srgbClr val="FFFFFF"/>
          </a:solidFill>
          <a:ln>
            <a:noFill/>
          </a:ln>
        </p:spPr>
      </p:pic>
      <p:sp>
        <p:nvSpPr>
          <p:cNvPr id="343" name="Google Shape;343;p36"/>
          <p:cNvSpPr txBox="1"/>
          <p:nvPr/>
        </p:nvSpPr>
        <p:spPr>
          <a:xfrm>
            <a:off x="192368" y="832101"/>
            <a:ext cx="9165664" cy="587853"/>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000" u="none" cap="none" strike="noStrike">
                <a:solidFill>
                  <a:srgbClr val="000000"/>
                </a:solidFill>
                <a:latin typeface="Vidaloka"/>
                <a:ea typeface="Vidaloka"/>
                <a:cs typeface="Vidaloka"/>
                <a:sym typeface="Vidaloka"/>
              </a:rPr>
              <a:t>วิธีการรักษาจะมีประสิทธิภาพสูงสุดเมื่อใช้ตัวยาที่มีอุณหภูมิอย่างน้อย 42 องศาเซลเซียส</a:t>
            </a:r>
            <a:endParaRPr b="0" i="0" sz="2000" u="none" cap="none" strike="noStrike">
              <a:solidFill>
                <a:srgbClr val="000000"/>
              </a:solidFill>
              <a:latin typeface="Vidaloka"/>
              <a:ea typeface="Vidaloka"/>
              <a:cs typeface="Vidaloka"/>
              <a:sym typeface="Vidaloka"/>
            </a:endParaRPr>
          </a:p>
        </p:txBody>
      </p:sp>
      <p:cxnSp>
        <p:nvCxnSpPr>
          <p:cNvPr id="344" name="Google Shape;344;p36"/>
          <p:cNvCxnSpPr/>
          <p:nvPr/>
        </p:nvCxnSpPr>
        <p:spPr>
          <a:xfrm>
            <a:off x="5096935" y="1336828"/>
            <a:ext cx="3389748" cy="0"/>
          </a:xfrm>
          <a:prstGeom prst="straightConnector1">
            <a:avLst/>
          </a:prstGeom>
          <a:noFill/>
          <a:ln cap="flat" cmpd="sng" w="28575">
            <a:solidFill>
              <a:srgbClr val="FF0000"/>
            </a:solidFill>
            <a:prstDash val="solid"/>
            <a:round/>
            <a:headEnd len="sm" w="sm" type="none"/>
            <a:tailEnd len="sm" w="sm"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35"/>
                                        </p:tgtEl>
                                        <p:attrNameLst>
                                          <p:attrName>style.visibility</p:attrName>
                                        </p:attrNameLst>
                                      </p:cBhvr>
                                      <p:to>
                                        <p:strVal val="visible"/>
                                      </p:to>
                                    </p:set>
                                    <p:animEffect filter="fade" transition="in">
                                      <p:cBhvr>
                                        <p:cTn dur="500"/>
                                        <p:tgtEl>
                                          <p:spTgt spid="335"/>
                                        </p:tgtEl>
                                      </p:cBhvr>
                                    </p:animEffect>
                                  </p:childTnLst>
                                </p:cTn>
                              </p:par>
                              <p:par>
                                <p:cTn fill="hold" nodeType="withEffect" presetClass="entr" presetID="10" presetSubtype="0">
                                  <p:stCondLst>
                                    <p:cond delay="0"/>
                                  </p:stCondLst>
                                  <p:childTnLst>
                                    <p:set>
                                      <p:cBhvr>
                                        <p:cTn dur="1" fill="hold">
                                          <p:stCondLst>
                                            <p:cond delay="0"/>
                                          </p:stCondLst>
                                        </p:cTn>
                                        <p:tgtEl>
                                          <p:spTgt spid="336"/>
                                        </p:tgtEl>
                                        <p:attrNameLst>
                                          <p:attrName>style.visibility</p:attrName>
                                        </p:attrNameLst>
                                      </p:cBhvr>
                                      <p:to>
                                        <p:strVal val="visible"/>
                                      </p:to>
                                    </p:set>
                                    <p:animEffect filter="fade" transition="in">
                                      <p:cBhvr>
                                        <p:cTn dur="500"/>
                                        <p:tgtEl>
                                          <p:spTgt spid="3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7"/>
          <p:cNvSpPr txBox="1"/>
          <p:nvPr/>
        </p:nvSpPr>
        <p:spPr>
          <a:xfrm>
            <a:off x="2358092" y="188609"/>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350" name="Google Shape;350;p37"/>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351" name="Google Shape;351;p37"/>
          <p:cNvSpPr txBox="1"/>
          <p:nvPr/>
        </p:nvSpPr>
        <p:spPr>
          <a:xfrm>
            <a:off x="192616" y="1126027"/>
            <a:ext cx="7708900" cy="1154227"/>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2000" u="none" cap="none" strike="noStrike">
                <a:solidFill>
                  <a:srgbClr val="000000"/>
                </a:solidFill>
                <a:latin typeface="Vidaloka"/>
                <a:ea typeface="Vidaloka"/>
                <a:cs typeface="Vidaloka"/>
                <a:sym typeface="Vidaloka"/>
              </a:rPr>
              <a:t>(c) อุณหภูมิของห้องคือเท่าใด</a:t>
            </a:r>
            <a:endParaRPr/>
          </a:p>
          <a:p>
            <a:pPr indent="0" lvl="0" marL="0" marR="0" rtl="0" algn="l">
              <a:lnSpc>
                <a:spcPct val="150000"/>
              </a:lnSpc>
              <a:spcBef>
                <a:spcPts val="0"/>
              </a:spcBef>
              <a:spcAft>
                <a:spcPts val="0"/>
              </a:spcAft>
              <a:buNone/>
            </a:pPr>
            <a:r>
              <a:t/>
            </a:r>
            <a:endParaRPr b="0" i="0" sz="2000" u="none" cap="none" strike="noStrike">
              <a:solidFill>
                <a:srgbClr val="000000"/>
              </a:solidFill>
              <a:latin typeface="Vidaloka"/>
              <a:ea typeface="Vidaloka"/>
              <a:cs typeface="Vidaloka"/>
              <a:sym typeface="Vidaloka"/>
            </a:endParaRPr>
          </a:p>
        </p:txBody>
      </p:sp>
      <p:cxnSp>
        <p:nvCxnSpPr>
          <p:cNvPr id="352" name="Google Shape;352;p37"/>
          <p:cNvCxnSpPr/>
          <p:nvPr/>
        </p:nvCxnSpPr>
        <p:spPr>
          <a:xfrm>
            <a:off x="609309" y="1766571"/>
            <a:ext cx="1618634" cy="0"/>
          </a:xfrm>
          <a:prstGeom prst="straightConnector1">
            <a:avLst/>
          </a:prstGeom>
          <a:noFill/>
          <a:ln cap="flat" cmpd="sng" w="28575">
            <a:solidFill>
              <a:srgbClr val="FF0000"/>
            </a:solidFill>
            <a:prstDash val="solid"/>
            <a:round/>
            <a:headEnd len="sm" w="sm" type="none"/>
            <a:tailEnd len="sm" w="sm" type="none"/>
          </a:ln>
        </p:spPr>
      </p:cxnSp>
      <p:sp>
        <p:nvSpPr>
          <p:cNvPr id="353" name="Google Shape;353;p37"/>
          <p:cNvSpPr/>
          <p:nvPr/>
        </p:nvSpPr>
        <p:spPr>
          <a:xfrm>
            <a:off x="287576" y="1965700"/>
            <a:ext cx="8568848" cy="2231745"/>
          </a:xfrm>
          <a:prstGeom prst="rect">
            <a:avLst/>
          </a:prstGeom>
          <a:noFill/>
          <a:ln cap="flat" cmpd="sng" w="25400">
            <a:solidFill>
              <a:srgbClr val="1E191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354" name="Google Shape;354;p37"/>
          <p:cNvSpPr txBox="1"/>
          <p:nvPr/>
        </p:nvSpPr>
        <p:spPr>
          <a:xfrm>
            <a:off x="465520" y="2103355"/>
            <a:ext cx="8619359" cy="1956433"/>
          </a:xfrm>
          <a:prstGeom prst="rect">
            <a:avLst/>
          </a:prstGeom>
          <a:blipFill rotWithShape="1">
            <a:blip r:embed="rId5">
              <a:alphaModFix/>
            </a:blip>
            <a:stretch>
              <a:fillRect b="-8721" l="-1696"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355" name="Google Shape;355;p37"/>
          <p:cNvSpPr txBox="1"/>
          <p:nvPr/>
        </p:nvSpPr>
        <p:spPr>
          <a:xfrm>
            <a:off x="192368" y="832101"/>
            <a:ext cx="9165664" cy="587853"/>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000" u="none" cap="none" strike="noStrike">
                <a:solidFill>
                  <a:srgbClr val="000000"/>
                </a:solidFill>
                <a:latin typeface="Vidaloka"/>
                <a:ea typeface="Vidaloka"/>
                <a:cs typeface="Vidaloka"/>
                <a:sym typeface="Vidaloka"/>
              </a:rPr>
              <a:t>วิธีการรักษาจะมีประสิทธิภาพสูงสุดเมื่อใช้ตัวยาที่มีอุณหภูมิอย่างน้อย 42 องศาเซลเซียส</a:t>
            </a:r>
            <a:endParaRPr b="0" i="0" sz="2000" u="none" cap="none" strike="noStrike">
              <a:solidFill>
                <a:srgbClr val="000000"/>
              </a:solidFill>
              <a:latin typeface="Vidaloka"/>
              <a:ea typeface="Vidaloka"/>
              <a:cs typeface="Vidaloka"/>
              <a:sym typeface="Vidaloka"/>
            </a:endParaRPr>
          </a:p>
        </p:txBody>
      </p:sp>
      <p:cxnSp>
        <p:nvCxnSpPr>
          <p:cNvPr id="356" name="Google Shape;356;p37"/>
          <p:cNvCxnSpPr/>
          <p:nvPr/>
        </p:nvCxnSpPr>
        <p:spPr>
          <a:xfrm>
            <a:off x="5096935" y="1336828"/>
            <a:ext cx="3389748" cy="0"/>
          </a:xfrm>
          <a:prstGeom prst="straightConnector1">
            <a:avLst/>
          </a:prstGeom>
          <a:noFill/>
          <a:ln cap="flat" cmpd="sng" w="28575">
            <a:solidFill>
              <a:srgbClr val="FF0000"/>
            </a:solidFill>
            <a:prstDash val="solid"/>
            <a:round/>
            <a:headEnd len="sm" w="sm" type="none"/>
            <a:tailEnd len="sm" w="sm" type="non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38"/>
          <p:cNvSpPr txBox="1"/>
          <p:nvPr>
            <p:ph type="title"/>
          </p:nvPr>
        </p:nvSpPr>
        <p:spPr>
          <a:xfrm>
            <a:off x="5357584" y="2705937"/>
            <a:ext cx="4391100" cy="648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b="1" lang="en-US" sz="5000"/>
              <a:t>สรุปบทเรียน</a:t>
            </a:r>
            <a:endParaRPr b="1" sz="5000"/>
          </a:p>
        </p:txBody>
      </p:sp>
      <p:sp>
        <p:nvSpPr>
          <p:cNvPr id="362" name="Google Shape;362;p38"/>
          <p:cNvSpPr txBox="1"/>
          <p:nvPr>
            <p:ph idx="2" type="title"/>
          </p:nvPr>
        </p:nvSpPr>
        <p:spPr>
          <a:xfrm>
            <a:off x="5342011" y="1608801"/>
            <a:ext cx="1650900" cy="978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6000"/>
              <a:buNone/>
            </a:pPr>
            <a:r>
              <a:rPr b="1" lang="en-US"/>
              <a:t>04</a:t>
            </a:r>
            <a:endParaRPr b="1"/>
          </a:p>
        </p:txBody>
      </p:sp>
      <p:pic>
        <p:nvPicPr>
          <p:cNvPr descr="Performance assessment Vectors &amp; Illustrations for Free Download | Freepik" id="363" name="Google Shape;363;p38"/>
          <p:cNvPicPr preferRelativeResize="0"/>
          <p:nvPr/>
        </p:nvPicPr>
        <p:blipFill rotWithShape="1">
          <a:blip r:embed="rId3">
            <a:alphaModFix/>
          </a:blip>
          <a:srcRect b="0" l="0" r="0" t="0"/>
          <a:stretch/>
        </p:blipFill>
        <p:spPr>
          <a:xfrm>
            <a:off x="1509715" y="403270"/>
            <a:ext cx="4068586" cy="4068586"/>
          </a:xfrm>
          <a:prstGeom prst="rect">
            <a:avLst/>
          </a:prstGeom>
          <a:noFill/>
          <a:ln>
            <a:noFill/>
          </a:ln>
        </p:spPr>
      </p:pic>
      <p:sp>
        <p:nvSpPr>
          <p:cNvPr id="364" name="Google Shape;364;p38"/>
          <p:cNvSpPr txBox="1"/>
          <p:nvPr>
            <p:ph idx="1" type="subTitle"/>
          </p:nvPr>
        </p:nvSpPr>
        <p:spPr>
          <a:xfrm>
            <a:off x="3297701" y="3277173"/>
            <a:ext cx="4561200" cy="3930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US" sz="1600"/>
              <a:t>                         การวัดและประเมินผล </a:t>
            </a:r>
            <a:endParaRPr sz="1600"/>
          </a:p>
        </p:txBody>
      </p:sp>
      <p:pic>
        <p:nvPicPr>
          <p:cNvPr id="365" name="Google Shape;365;p38"/>
          <p:cNvPicPr preferRelativeResize="0"/>
          <p:nvPr/>
        </p:nvPicPr>
        <p:blipFill rotWithShape="1">
          <a:blip r:embed="rId4">
            <a:alphaModFix/>
          </a:blip>
          <a:srcRect b="0" l="0" r="0" t="0"/>
          <a:stretch/>
        </p:blipFill>
        <p:spPr>
          <a:xfrm>
            <a:off x="7973212" y="285359"/>
            <a:ext cx="1314633" cy="3524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1000"/>
                                        <p:tgtEl>
                                          <p:spTgt spid="364"/>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pic>
        <p:nvPicPr>
          <p:cNvPr descr="Performance assessment Vectors &amp; Illustrations for Free Download | Freepik" id="370" name="Google Shape;370;p39"/>
          <p:cNvPicPr preferRelativeResize="0"/>
          <p:nvPr/>
        </p:nvPicPr>
        <p:blipFill rotWithShape="1">
          <a:blip r:embed="rId3">
            <a:alphaModFix/>
          </a:blip>
          <a:srcRect b="0" l="0" r="0" t="0"/>
          <a:stretch/>
        </p:blipFill>
        <p:spPr>
          <a:xfrm>
            <a:off x="1236006" y="-165392"/>
            <a:ext cx="2205254" cy="2205254"/>
          </a:xfrm>
          <a:prstGeom prst="rect">
            <a:avLst/>
          </a:prstGeom>
          <a:noFill/>
          <a:ln>
            <a:noFill/>
          </a:ln>
        </p:spPr>
      </p:pic>
      <p:sp>
        <p:nvSpPr>
          <p:cNvPr id="371" name="Google Shape;371;p39"/>
          <p:cNvSpPr txBox="1"/>
          <p:nvPr/>
        </p:nvSpPr>
        <p:spPr>
          <a:xfrm>
            <a:off x="3321465" y="266449"/>
            <a:ext cx="5942330" cy="1096777"/>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chemeClr val="dk1"/>
              </a:buClr>
              <a:buSzPts val="1100"/>
              <a:buFont typeface="Vidaloka"/>
              <a:buNone/>
            </a:pPr>
            <a:r>
              <a:rPr b="0" i="0" lang="en-US" sz="4800" u="sng" cap="none" strike="noStrike">
                <a:solidFill>
                  <a:schemeClr val="dk1"/>
                </a:solidFill>
                <a:latin typeface="Vidaloka"/>
                <a:ea typeface="Vidaloka"/>
                <a:cs typeface="Vidaloka"/>
                <a:sym typeface="Vidaloka"/>
              </a:rPr>
              <a:t>งานมอบหมาย</a:t>
            </a:r>
            <a:endParaRPr b="0" i="0" sz="4800" u="sng" cap="none" strike="noStrike">
              <a:solidFill>
                <a:schemeClr val="dk1"/>
              </a:solidFill>
              <a:latin typeface="Vidaloka"/>
              <a:ea typeface="Vidaloka"/>
              <a:cs typeface="Vidaloka"/>
              <a:sym typeface="Vidaloka"/>
            </a:endParaRPr>
          </a:p>
        </p:txBody>
      </p:sp>
      <p:pic>
        <p:nvPicPr>
          <p:cNvPr id="372" name="Google Shape;372;p39"/>
          <p:cNvPicPr preferRelativeResize="0"/>
          <p:nvPr/>
        </p:nvPicPr>
        <p:blipFill rotWithShape="1">
          <a:blip r:embed="rId4">
            <a:alphaModFix/>
          </a:blip>
          <a:srcRect b="0" l="0" r="0" t="0"/>
          <a:stretch/>
        </p:blipFill>
        <p:spPr>
          <a:xfrm>
            <a:off x="7973212" y="285359"/>
            <a:ext cx="1314633" cy="352474"/>
          </a:xfrm>
          <a:prstGeom prst="rect">
            <a:avLst/>
          </a:prstGeom>
          <a:noFill/>
          <a:ln>
            <a:noFill/>
          </a:ln>
        </p:spPr>
      </p:pic>
      <p:graphicFrame>
        <p:nvGraphicFramePr>
          <p:cNvPr id="373" name="Google Shape;373;p39"/>
          <p:cNvGraphicFramePr/>
          <p:nvPr/>
        </p:nvGraphicFramePr>
        <p:xfrm>
          <a:off x="1203397" y="3470974"/>
          <a:ext cx="3000000" cy="3000000"/>
        </p:xfrm>
        <a:graphic>
          <a:graphicData uri="http://schemas.openxmlformats.org/drawingml/2006/table">
            <a:tbl>
              <a:tblPr bandRow="1" firstRow="1">
                <a:noFill/>
                <a:tableStyleId>{52390E7D-F2F1-4E2F-9D11-3AF507BF9E4E}</a:tableStyleId>
              </a:tblPr>
              <a:tblGrid>
                <a:gridCol w="962450"/>
                <a:gridCol w="962450"/>
                <a:gridCol w="962450"/>
                <a:gridCol w="962450"/>
                <a:gridCol w="962450"/>
                <a:gridCol w="962450"/>
                <a:gridCol w="962450"/>
              </a:tblGrid>
              <a:tr h="442050">
                <a:tc>
                  <a:txBody>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0</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1</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5</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10</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50</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100</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18075">
                <a:tc>
                  <a:txBody>
                    <a:bodyPr/>
                    <a:lstStyle/>
                    <a:p>
                      <a:pPr indent="0" lvl="0" marL="0" marR="0" rtl="0" algn="ctr">
                        <a:lnSpc>
                          <a:spcPct val="100000"/>
                        </a:lnSpc>
                        <a:spcBef>
                          <a:spcPts val="0"/>
                        </a:spcBef>
                        <a:spcAft>
                          <a:spcPts val="0"/>
                        </a:spcAft>
                        <a:buNone/>
                      </a:pPr>
                      <a:r>
                        <a:rPr b="1" lang="en-US" sz="2000" u="none" cap="none" strike="noStrike"/>
                        <a:t>T</a:t>
                      </a:r>
                      <a:endParaRPr b="1"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E3DACF"/>
                    </a:solidFill>
                  </a:tcPr>
                </a:tc>
                <a:tc>
                  <a:txBody>
                    <a:bodyPr/>
                    <a:lstStyle/>
                    <a:p>
                      <a:pPr indent="0" lvl="0" marL="0" marR="0" rtl="0" algn="ctr">
                        <a:lnSpc>
                          <a:spcPct val="100000"/>
                        </a:lnSpc>
                        <a:spcBef>
                          <a:spcPts val="0"/>
                        </a:spcBef>
                        <a:spcAft>
                          <a:spcPts val="0"/>
                        </a:spcAft>
                        <a:buNone/>
                      </a:pPr>
                      <a:r>
                        <a:rPr lang="en-US" sz="2000" u="none" cap="none" strike="noStrike"/>
                        <a:t>178.51</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80.28</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67.76</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56.31</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30.66</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lnSpc>
                          <a:spcPct val="100000"/>
                        </a:lnSpc>
                        <a:spcBef>
                          <a:spcPts val="0"/>
                        </a:spcBef>
                        <a:spcAft>
                          <a:spcPts val="0"/>
                        </a:spcAft>
                        <a:buNone/>
                      </a:pPr>
                      <a:r>
                        <a:rPr lang="en-US" sz="2000" u="none" cap="none" strike="noStrike"/>
                        <a:t>29.05</a:t>
                      </a:r>
                      <a:endParaRPr sz="2000" u="none" cap="none" strike="noStrike"/>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374" name="Google Shape;374;p39"/>
          <p:cNvSpPr txBox="1"/>
          <p:nvPr/>
        </p:nvSpPr>
        <p:spPr>
          <a:xfrm>
            <a:off x="710010" y="1639298"/>
            <a:ext cx="9165664" cy="1703030"/>
          </a:xfrm>
          <a:prstGeom prst="rect">
            <a:avLst/>
          </a:prstGeom>
          <a:blipFill rotWithShape="1">
            <a:blip r:embed="rId5">
              <a:alphaModFix/>
            </a:blip>
            <a:stretch>
              <a:fillRect b="-8960" l="-1395" r="0" t="-430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375" name="Google Shape;375;p39"/>
          <p:cNvSpPr txBox="1"/>
          <p:nvPr/>
        </p:nvSpPr>
        <p:spPr>
          <a:xfrm>
            <a:off x="1907241" y="1900901"/>
            <a:ext cx="4834216" cy="1040862"/>
          </a:xfrm>
          <a:prstGeom prst="rect">
            <a:avLst/>
          </a:pr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graphicFrame>
        <p:nvGraphicFramePr>
          <p:cNvPr id="380" name="Google Shape;380;p40"/>
          <p:cNvGraphicFramePr/>
          <p:nvPr/>
        </p:nvGraphicFramePr>
        <p:xfrm>
          <a:off x="437740" y="1764130"/>
          <a:ext cx="3000000" cy="3000000"/>
        </p:xfrm>
        <a:graphic>
          <a:graphicData uri="http://schemas.openxmlformats.org/drawingml/2006/table">
            <a:tbl>
              <a:tblPr>
                <a:noFill/>
                <a:tableStyleId>{52390E7D-F2F1-4E2F-9D11-3AF507BF9E4E}</a:tableStyleId>
              </a:tblPr>
              <a:tblGrid>
                <a:gridCol w="2067125"/>
                <a:gridCol w="2067125"/>
                <a:gridCol w="2067125"/>
                <a:gridCol w="2067125"/>
              </a:tblGrid>
              <a:tr h="317250">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p>
                  </a:txBody>
                  <a:tcPr marT="91425" marB="91425" marR="91425" marL="91425">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accent1"/>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Vidaloka"/>
                          <a:ea typeface="Vidaloka"/>
                          <a:cs typeface="Vidaloka"/>
                          <a:sym typeface="Vidaloka"/>
                        </a:rPr>
                        <a:t>0 คะแนน</a:t>
                      </a:r>
                      <a:endParaRPr sz="1800" u="none" cap="none" strike="noStrike">
                        <a:solidFill>
                          <a:schemeClr val="dk1"/>
                        </a:solidFill>
                        <a:latin typeface="Vidaloka"/>
                        <a:ea typeface="Vidaloka"/>
                        <a:cs typeface="Vidaloka"/>
                        <a:sym typeface="Vidaloka"/>
                      </a:endParaRPr>
                    </a:p>
                  </a:txBody>
                  <a:tcPr marT="91425" marB="91425" marR="91425" marL="91425" anchor="ctr">
                    <a:lnL cap="flat" cmpd="sng" w="12700">
                      <a:solidFill>
                        <a:schemeClr val="dk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Vidaloka"/>
                          <a:ea typeface="Vidaloka"/>
                          <a:cs typeface="Vidaloka"/>
                          <a:sym typeface="Vidaloka"/>
                        </a:rPr>
                        <a:t>1 คะแนน</a:t>
                      </a:r>
                      <a:endParaRPr sz="1800" u="none" cap="none" strike="noStrike">
                        <a:solidFill>
                          <a:schemeClr val="dk1"/>
                        </a:solidFill>
                        <a:latin typeface="Vidaloka"/>
                        <a:ea typeface="Vidaloka"/>
                        <a:cs typeface="Vidaloka"/>
                        <a:sym typeface="Vidaloka"/>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dk1"/>
                          </a:solidFill>
                          <a:latin typeface="Vidaloka"/>
                          <a:ea typeface="Vidaloka"/>
                          <a:cs typeface="Vidaloka"/>
                          <a:sym typeface="Vidaloka"/>
                        </a:rPr>
                        <a:t>2 คะแนน</a:t>
                      </a:r>
                      <a:endParaRPr sz="1800" u="none" cap="none" strike="noStrike">
                        <a:solidFill>
                          <a:schemeClr val="dk1"/>
                        </a:solidFill>
                        <a:latin typeface="Vidaloka"/>
                        <a:ea typeface="Vidaloka"/>
                        <a:cs typeface="Vidaloka"/>
                        <a:sym typeface="Vidaloka"/>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tcPr>
                </a:tc>
              </a:tr>
              <a:tr h="317250">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Vidaloka"/>
                          <a:ea typeface="Vidaloka"/>
                          <a:cs typeface="Vidaloka"/>
                          <a:sym typeface="Vidaloka"/>
                        </a:rPr>
                        <a:t>ความเข้าใจ</a:t>
                      </a:r>
                      <a:endParaRPr sz="1800" u="none" cap="none" strike="noStrike">
                        <a:solidFill>
                          <a:schemeClr val="lt1"/>
                        </a:solidFill>
                        <a:latin typeface="Vidaloka"/>
                        <a:ea typeface="Vidaloka"/>
                        <a:cs typeface="Vidaloka"/>
                        <a:sym typeface="Vidaloka"/>
                      </a:endParaRPr>
                    </a:p>
                  </a:txBody>
                  <a:tcPr marT="91425" marB="91425"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latin typeface="Montserrat"/>
                          <a:ea typeface="Montserrat"/>
                          <a:cs typeface="Montserrat"/>
                          <a:sym typeface="Montserrat"/>
                        </a:rPr>
                        <a:t>ไม่มีความเข้าใจ</a:t>
                      </a:r>
                      <a:endParaRPr sz="1300" u="none" cap="none" strike="noStrike">
                        <a:solidFill>
                          <a:schemeClr val="dk1"/>
                        </a:solidFill>
                        <a:latin typeface="Montserrat"/>
                        <a:ea typeface="Montserrat"/>
                        <a:cs typeface="Montserrat"/>
                        <a:sym typeface="Montserrat"/>
                      </a:endParaRPr>
                    </a:p>
                  </a:txBody>
                  <a:tcPr marT="91425" marB="91425" marR="91425" marL="91425" anchor="ctr">
                    <a:lnL cap="flat" cmpd="sng" w="12700">
                      <a:solidFill>
                        <a:schemeClr val="dk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lang="en-US" sz="1300" u="none" cap="none" strike="noStrike">
                          <a:solidFill>
                            <a:schemeClr val="dk1"/>
                          </a:solidFill>
                        </a:rPr>
                        <a:t>มีความเข้าใจในพื้นฐาน</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rPr>
                        <a:t>มีความเข้าใจที่ถูกต้อง</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r>
              <a:tr h="401850">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Vidaloka"/>
                          <a:ea typeface="Vidaloka"/>
                          <a:cs typeface="Vidaloka"/>
                          <a:sym typeface="Vidaloka"/>
                        </a:rPr>
                        <a:t>การประยุกต์</a:t>
                      </a:r>
                      <a:endParaRPr sz="1800" u="none" cap="none" strike="noStrike">
                        <a:solidFill>
                          <a:schemeClr val="lt1"/>
                        </a:solidFill>
                        <a:latin typeface="Vidaloka"/>
                        <a:ea typeface="Vidaloka"/>
                        <a:cs typeface="Vidaloka"/>
                        <a:sym typeface="Vidaloka"/>
                      </a:endParaRPr>
                    </a:p>
                  </a:txBody>
                  <a:tcPr marT="91425" marB="91425"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lang="en-US" sz="1300" u="none" cap="none" strike="noStrike">
                          <a:solidFill>
                            <a:schemeClr val="dk1"/>
                          </a:solidFill>
                        </a:rPr>
                        <a:t>ไม่สามารถประยุกต์ใช้ได้</a:t>
                      </a:r>
                      <a:endParaRPr sz="1300" u="none" cap="none" strike="noStrike">
                        <a:solidFill>
                          <a:schemeClr val="dk1"/>
                        </a:solidFill>
                      </a:endParaRPr>
                    </a:p>
                  </a:txBody>
                  <a:tcPr marT="91425" marB="91425" marR="91425" marL="91425" anchor="ctr">
                    <a:lnL cap="flat" cmpd="sng" w="12700">
                      <a:solidFill>
                        <a:schemeClr val="dk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lang="en-US" sz="1300" u="none" cap="none" strike="noStrike">
                          <a:solidFill>
                            <a:schemeClr val="dk1"/>
                          </a:solidFill>
                        </a:rPr>
                        <a:t>มีพื้นฐานของทักษะการแก้ปัญหา</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rPr>
                        <a:t>มีทักษะในการแก้ไขปัญหา</a:t>
                      </a:r>
                      <a:br>
                        <a:rPr lang="en-US" sz="1300" u="none" cap="none" strike="noStrike">
                          <a:solidFill>
                            <a:schemeClr val="dk1"/>
                          </a:solidFill>
                        </a:rPr>
                      </a:br>
                      <a:r>
                        <a:rPr lang="en-US" sz="1300" u="none" cap="none" strike="noStrike">
                          <a:solidFill>
                            <a:schemeClr val="dk1"/>
                          </a:solidFill>
                        </a:rPr>
                        <a:t>ได้อย่างถูกต้อง</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r>
              <a:tr h="401850">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Vidaloka"/>
                          <a:ea typeface="Vidaloka"/>
                          <a:cs typeface="Vidaloka"/>
                          <a:sym typeface="Vidaloka"/>
                        </a:rPr>
                        <a:t>การให้เหตุผล</a:t>
                      </a:r>
                      <a:endParaRPr sz="1800" u="none" cap="none" strike="noStrike">
                        <a:solidFill>
                          <a:schemeClr val="lt1"/>
                        </a:solidFill>
                        <a:latin typeface="Vidaloka"/>
                        <a:ea typeface="Vidaloka"/>
                        <a:cs typeface="Vidaloka"/>
                        <a:sym typeface="Vidaloka"/>
                      </a:endParaRPr>
                    </a:p>
                  </a:txBody>
                  <a:tcPr marT="91425" marB="91425"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lang="en-US" sz="1300" u="none" cap="none" strike="noStrike">
                          <a:solidFill>
                            <a:schemeClr val="dk1"/>
                          </a:solidFill>
                        </a:rPr>
                        <a:t>ไม่สามารถให้เหตุผลได้</a:t>
                      </a:r>
                      <a:endParaRPr sz="1300" u="none" cap="none" strike="noStrike">
                        <a:solidFill>
                          <a:schemeClr val="dk1"/>
                        </a:solidFill>
                      </a:endParaRPr>
                    </a:p>
                  </a:txBody>
                  <a:tcPr marT="91425" marB="91425" marR="91425" marL="91425" anchor="ctr">
                    <a:lnL cap="flat" cmpd="sng" w="12700">
                      <a:solidFill>
                        <a:schemeClr val="dk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chemeClr val="dk1"/>
                        </a:buClr>
                        <a:buSzPts val="1100"/>
                        <a:buFont typeface="Arial"/>
                        <a:buNone/>
                      </a:pPr>
                      <a:r>
                        <a:rPr lang="en-US" sz="1300" u="none" cap="none" strike="noStrike">
                          <a:solidFill>
                            <a:schemeClr val="dk1"/>
                          </a:solidFill>
                        </a:rPr>
                        <a:t>มีพื้นฐานของการให้เหตุผล</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rPr>
                        <a:t>มีการให้เหตุผลที่ชัดเจน</a:t>
                      </a:r>
                      <a:br>
                        <a:rPr lang="en-US" sz="1300" u="none" cap="none" strike="noStrike">
                          <a:solidFill>
                            <a:schemeClr val="dk1"/>
                          </a:solidFill>
                        </a:rPr>
                      </a:br>
                      <a:r>
                        <a:rPr lang="en-US" sz="1300" u="none" cap="none" strike="noStrike">
                          <a:solidFill>
                            <a:schemeClr val="dk1"/>
                          </a:solidFill>
                        </a:rPr>
                        <a:t>และครอบคลุม</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r>
              <a:tr h="324625">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solidFill>
                            <a:schemeClr val="lt1"/>
                          </a:solidFill>
                          <a:latin typeface="Vidaloka"/>
                          <a:ea typeface="Vidaloka"/>
                          <a:cs typeface="Vidaloka"/>
                          <a:sym typeface="Vidaloka"/>
                        </a:rPr>
                        <a:t>การคำนวณ</a:t>
                      </a:r>
                      <a:endParaRPr sz="1800" u="none" cap="none" strike="noStrike">
                        <a:solidFill>
                          <a:schemeClr val="lt1"/>
                        </a:solidFill>
                        <a:latin typeface="Vidaloka"/>
                        <a:ea typeface="Vidaloka"/>
                        <a:cs typeface="Vidaloka"/>
                        <a:sym typeface="Vidaloka"/>
                      </a:endParaRPr>
                    </a:p>
                  </a:txBody>
                  <a:tcPr marT="91425" marB="91425" marR="91425" marL="91425"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chemeClr val="accent3"/>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latin typeface="Montserrat"/>
                          <a:ea typeface="Montserrat"/>
                          <a:cs typeface="Montserrat"/>
                          <a:sym typeface="Montserrat"/>
                        </a:rPr>
                        <a:t>ไม่สามารถคำนวณได้</a:t>
                      </a:r>
                      <a:endParaRPr sz="1300" u="none" cap="none" strike="noStrike">
                        <a:solidFill>
                          <a:schemeClr val="dk1"/>
                        </a:solidFill>
                      </a:endParaRPr>
                    </a:p>
                  </a:txBody>
                  <a:tcPr marT="91425" marB="91425" marR="91425" marL="91425" anchor="ctr">
                    <a:lnL cap="flat" cmpd="sng" w="12700">
                      <a:solidFill>
                        <a:schemeClr val="dk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latin typeface="Montserrat"/>
                          <a:ea typeface="Montserrat"/>
                          <a:cs typeface="Montserrat"/>
                          <a:sym typeface="Montserrat"/>
                        </a:rPr>
                        <a:t>มีพื้นฐานทางด้านการคำนวณ</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solidFill>
                            <a:schemeClr val="dk1"/>
                          </a:solidFill>
                        </a:rPr>
                        <a:t>สามารถคำนวณได้อย่างถูกต้อง</a:t>
                      </a:r>
                      <a:endParaRPr sz="1300" u="none" cap="none" strike="noStrike">
                        <a:solidFill>
                          <a:schemeClr val="dk1"/>
                        </a:solidFill>
                      </a:endParaRPr>
                    </a:p>
                  </a:txBody>
                  <a:tcPr marT="91425" marB="91425" marR="91425" marL="91425" anchor="ctr">
                    <a:lnL cap="flat" cmpd="sng" w="38100">
                      <a:solidFill>
                        <a:schemeClr val="accent1"/>
                      </a:solidFill>
                      <a:prstDash val="solid"/>
                      <a:round/>
                      <a:headEnd len="sm" w="sm" type="none"/>
                      <a:tailEnd len="sm" w="sm" type="none"/>
                    </a:lnL>
                    <a:lnR cap="flat" cmpd="sng" w="38100">
                      <a:solidFill>
                        <a:schemeClr val="accent1"/>
                      </a:solidFill>
                      <a:prstDash val="solid"/>
                      <a:round/>
                      <a:headEnd len="sm" w="sm" type="none"/>
                      <a:tailEnd len="sm" w="sm" type="none"/>
                    </a:lnR>
                    <a:lnT cap="flat" cmpd="sng" w="38100">
                      <a:solidFill>
                        <a:schemeClr val="accent1"/>
                      </a:solidFill>
                      <a:prstDash val="solid"/>
                      <a:round/>
                      <a:headEnd len="sm" w="sm" type="none"/>
                      <a:tailEnd len="sm" w="sm" type="none"/>
                    </a:lnT>
                    <a:lnB cap="flat" cmpd="sng" w="38100">
                      <a:solidFill>
                        <a:schemeClr val="accent1"/>
                      </a:solidFill>
                      <a:prstDash val="solid"/>
                      <a:round/>
                      <a:headEnd len="sm" w="sm" type="none"/>
                      <a:tailEnd len="sm" w="sm" type="none"/>
                    </a:lnB>
                    <a:solidFill>
                      <a:schemeClr val="lt1"/>
                    </a:solidFill>
                  </a:tcPr>
                </a:tc>
              </a:tr>
            </a:tbl>
          </a:graphicData>
        </a:graphic>
      </p:graphicFrame>
      <p:sp>
        <p:nvSpPr>
          <p:cNvPr id="381" name="Google Shape;381;p40"/>
          <p:cNvSpPr txBox="1"/>
          <p:nvPr/>
        </p:nvSpPr>
        <p:spPr>
          <a:xfrm>
            <a:off x="1284529" y="359353"/>
            <a:ext cx="7597890" cy="826262"/>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chemeClr val="dk1"/>
              </a:buClr>
              <a:buSzPts val="1100"/>
              <a:buFont typeface="Vidaloka"/>
              <a:buNone/>
            </a:pPr>
            <a:r>
              <a:rPr b="1" i="0" lang="en-US" sz="4800" u="sng" cap="none" strike="noStrike">
                <a:solidFill>
                  <a:schemeClr val="dk1"/>
                </a:solidFill>
                <a:latin typeface="Vidaloka"/>
                <a:ea typeface="Vidaloka"/>
                <a:cs typeface="Vidaloka"/>
                <a:sym typeface="Vidaloka"/>
              </a:rPr>
              <a:t>เกณฑ์การวัดและประเมินผล</a:t>
            </a:r>
            <a:endParaRPr b="1" i="0" sz="4800" u="sng" cap="none" strike="noStrike">
              <a:solidFill>
                <a:schemeClr val="dk1"/>
              </a:solidFill>
              <a:latin typeface="Vidaloka"/>
              <a:ea typeface="Vidaloka"/>
              <a:cs typeface="Vidaloka"/>
              <a:sym typeface="Vidaloka"/>
            </a:endParaRPr>
          </a:p>
        </p:txBody>
      </p:sp>
      <p:pic>
        <p:nvPicPr>
          <p:cNvPr descr="Grading Generic color lineal-color icon" id="382" name="Google Shape;382;p40"/>
          <p:cNvPicPr preferRelativeResize="0"/>
          <p:nvPr/>
        </p:nvPicPr>
        <p:blipFill rotWithShape="1">
          <a:blip r:embed="rId3">
            <a:alphaModFix/>
          </a:blip>
          <a:srcRect b="0" l="0" r="0" t="0"/>
          <a:stretch/>
        </p:blipFill>
        <p:spPr>
          <a:xfrm>
            <a:off x="190895" y="456809"/>
            <a:ext cx="1093635" cy="1123511"/>
          </a:xfrm>
          <a:prstGeom prst="rect">
            <a:avLst/>
          </a:prstGeom>
          <a:noFill/>
          <a:ln>
            <a:noFill/>
          </a:ln>
        </p:spPr>
      </p:pic>
      <p:pic>
        <p:nvPicPr>
          <p:cNvPr id="383" name="Google Shape;383;p40"/>
          <p:cNvPicPr preferRelativeResize="0"/>
          <p:nvPr/>
        </p:nvPicPr>
        <p:blipFill rotWithShape="1">
          <a:blip r:embed="rId4">
            <a:alphaModFix/>
          </a:blip>
          <a:srcRect b="0" l="0" r="0" t="0"/>
          <a:stretch/>
        </p:blipFill>
        <p:spPr>
          <a:xfrm>
            <a:off x="7973212" y="285359"/>
            <a:ext cx="1314633" cy="3524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0"/>
                                        </p:tgtEl>
                                        <p:attrNameLst>
                                          <p:attrName>style.visibility</p:attrName>
                                        </p:attrNameLst>
                                      </p:cBhvr>
                                      <p:to>
                                        <p:strVal val="visible"/>
                                      </p:to>
                                    </p:set>
                                    <p:animEffect filter="fade" transition="in">
                                      <p:cBhvr>
                                        <p:cTn dur="1000"/>
                                        <p:tgtEl>
                                          <p:spTgt spid="3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41"/>
          <p:cNvSpPr txBox="1"/>
          <p:nvPr>
            <p:ph type="title"/>
          </p:nvPr>
        </p:nvSpPr>
        <p:spPr>
          <a:xfrm>
            <a:off x="4538749" y="875116"/>
            <a:ext cx="4305851" cy="4114924"/>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Clr>
                <a:schemeClr val="dk1"/>
              </a:buClr>
              <a:buSzPts val="1100"/>
              <a:buFont typeface="Arial"/>
              <a:buNone/>
            </a:pPr>
            <a:r>
              <a:rPr lang="en-US" sz="2400"/>
              <a:t>เราสามารถใช้ฟังก์ชันเอกซ์โพ</a:t>
            </a:r>
            <a:br>
              <a:rPr lang="en-US" sz="2400"/>
            </a:br>
            <a:r>
              <a:rPr lang="en-US" sz="2400"/>
              <a:t>เนนเชียลในการสร้างแบบจำลอง</a:t>
            </a:r>
            <a:br>
              <a:rPr lang="en-US" sz="2400"/>
            </a:br>
            <a:r>
              <a:rPr lang="en-US" sz="2400"/>
              <a:t>ทางคณิตศาสตร์ ที่อธิบายถึงประสิทธิภาพของยาที่เปลี่ยนแปลงไปตามเวลาและอุณหภูมิ ซึ่งแบบจำลองเหล่านี้ช่วยให้เข้าใจความสัมพันธ์ระหว่างอุณหภูมิและประสิทธิภาพ</a:t>
            </a:r>
            <a:br>
              <a:rPr lang="en-US" sz="2400"/>
            </a:br>
            <a:r>
              <a:rPr lang="en-US" sz="2400"/>
              <a:t>ของยาได้มากยิ่งขึ้น</a:t>
            </a:r>
            <a:endParaRPr sz="2400"/>
          </a:p>
        </p:txBody>
      </p:sp>
      <p:pic>
        <p:nvPicPr>
          <p:cNvPr descr="Math Images - Free Download on Freepik" id="389" name="Google Shape;389;p41"/>
          <p:cNvPicPr preferRelativeResize="0"/>
          <p:nvPr/>
        </p:nvPicPr>
        <p:blipFill rotWithShape="1">
          <a:blip r:embed="rId3">
            <a:alphaModFix/>
          </a:blip>
          <a:srcRect b="0" l="0" r="0" t="0"/>
          <a:stretch/>
        </p:blipFill>
        <p:spPr>
          <a:xfrm>
            <a:off x="299400" y="1314449"/>
            <a:ext cx="4272600" cy="2143125"/>
          </a:xfrm>
          <a:prstGeom prst="rect">
            <a:avLst/>
          </a:prstGeom>
          <a:noFill/>
          <a:ln>
            <a:noFill/>
          </a:ln>
        </p:spPr>
      </p:pic>
      <p:pic>
        <p:nvPicPr>
          <p:cNvPr id="390" name="Google Shape;390;p41"/>
          <p:cNvPicPr preferRelativeResize="0"/>
          <p:nvPr/>
        </p:nvPicPr>
        <p:blipFill rotWithShape="1">
          <a:blip r:embed="rId4">
            <a:alphaModFix/>
          </a:blip>
          <a:srcRect b="0" l="0" r="0" t="0"/>
          <a:stretch/>
        </p:blipFill>
        <p:spPr>
          <a:xfrm>
            <a:off x="7215975" y="4452975"/>
            <a:ext cx="1314633" cy="35247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42"/>
          <p:cNvSpPr txBox="1"/>
          <p:nvPr/>
        </p:nvSpPr>
        <p:spPr>
          <a:xfrm>
            <a:off x="-323196" y="1390799"/>
            <a:ext cx="9876117" cy="1644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i="0" lang="en-US" sz="10000" u="none" cap="none" strike="noStrike">
                <a:solidFill>
                  <a:srgbClr val="000000"/>
                </a:solidFill>
                <a:latin typeface="Vidaloka"/>
                <a:ea typeface="Vidaloka"/>
                <a:cs typeface="Vidaloka"/>
                <a:sym typeface="Vidaloka"/>
              </a:rPr>
              <a:t>สำหรับคุณครู</a:t>
            </a:r>
            <a:endParaRPr b="1" i="0" sz="10000" u="none" cap="none" strike="noStrike">
              <a:solidFill>
                <a:srgbClr val="000000"/>
              </a:solidFill>
              <a:latin typeface="Vidaloka"/>
              <a:ea typeface="Vidaloka"/>
              <a:cs typeface="Vidaloka"/>
              <a:sym typeface="Vidaloka"/>
            </a:endParaRPr>
          </a:p>
        </p:txBody>
      </p:sp>
      <p:sp>
        <p:nvSpPr>
          <p:cNvPr id="396" name="Google Shape;396;p42"/>
          <p:cNvSpPr txBox="1"/>
          <p:nvPr/>
        </p:nvSpPr>
        <p:spPr>
          <a:xfrm>
            <a:off x="1554712" y="3035099"/>
            <a:ext cx="6120300" cy="37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200"/>
              </a:spcAft>
              <a:buNone/>
            </a:pPr>
            <a:r>
              <a:rPr b="0" i="0" lang="en-US" sz="1600" u="none" cap="none" strike="noStrike">
                <a:solidFill>
                  <a:srgbClr val="000000"/>
                </a:solidFill>
                <a:latin typeface="Montserrat"/>
                <a:ea typeface="Montserrat"/>
                <a:cs typeface="Montserrat"/>
                <a:sym typeface="Montserrat"/>
              </a:rPr>
              <a:t>แนวทางการแก้ปัญหาที่เป็นไปได้ + Rubrics</a:t>
            </a:r>
            <a:endParaRPr/>
          </a:p>
        </p:txBody>
      </p:sp>
      <p:pic>
        <p:nvPicPr>
          <p:cNvPr id="397" name="Google Shape;397;p42"/>
          <p:cNvPicPr preferRelativeResize="0"/>
          <p:nvPr/>
        </p:nvPicPr>
        <p:blipFill rotWithShape="1">
          <a:blip r:embed="rId3">
            <a:alphaModFix/>
          </a:blip>
          <a:srcRect b="0" l="0" r="0" t="0"/>
          <a:stretch/>
        </p:blipFill>
        <p:spPr>
          <a:xfrm>
            <a:off x="7973212" y="285359"/>
            <a:ext cx="1314633" cy="35247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graphicFrame>
        <p:nvGraphicFramePr>
          <p:cNvPr id="402" name="Google Shape;402;p43"/>
          <p:cNvGraphicFramePr/>
          <p:nvPr/>
        </p:nvGraphicFramePr>
        <p:xfrm>
          <a:off x="195577" y="1926176"/>
          <a:ext cx="3000000" cy="3000000"/>
        </p:xfrm>
        <a:graphic>
          <a:graphicData uri="http://schemas.openxmlformats.org/drawingml/2006/table">
            <a:tbl>
              <a:tblPr bandRow="1" firstRow="1">
                <a:noFill/>
                <a:tableStyleId>{E16C7C9D-23F1-4A5A-9D4D-7ACBF1EFB86A}</a:tableStyleId>
              </a:tblPr>
              <a:tblGrid>
                <a:gridCol w="1456325"/>
                <a:gridCol w="2432175"/>
                <a:gridCol w="2432175"/>
                <a:gridCol w="2432175"/>
              </a:tblGrid>
              <a:tr h="267675">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latin typeface="Vidaloka"/>
                          <a:ea typeface="Vidaloka"/>
                          <a:cs typeface="Vidaloka"/>
                          <a:sym typeface="Vidaloka"/>
                        </a:rPr>
                        <a:t>รายการ</a:t>
                      </a:r>
                      <a:endParaRPr b="1" sz="1600" u="none" cap="none" strike="noStrike">
                        <a:latin typeface="Vidaloka"/>
                        <a:ea typeface="Vidaloka"/>
                        <a:cs typeface="Vidaloka"/>
                        <a:sym typeface="Vidaloka"/>
                      </a:endParaRPr>
                    </a:p>
                  </a:txBody>
                  <a:tcPr marT="34300" marB="34300" marR="68575" marL="68575"/>
                </a:tc>
                <a:tc>
                  <a:txBody>
                    <a:bodyPr/>
                    <a:lstStyle/>
                    <a:p>
                      <a:pPr indent="0" lvl="0" marL="0" marR="0" rtl="0" algn="ctr">
                        <a:lnSpc>
                          <a:spcPct val="100000"/>
                        </a:lnSpc>
                        <a:spcBef>
                          <a:spcPts val="0"/>
                        </a:spcBef>
                        <a:spcAft>
                          <a:spcPts val="0"/>
                        </a:spcAft>
                        <a:buNone/>
                      </a:pPr>
                      <a:r>
                        <a:rPr lang="en-US" sz="1600" u="none" cap="none" strike="noStrike"/>
                        <a:t>0 คะแนน</a:t>
                      </a:r>
                      <a:endParaRPr sz="1600" u="none" cap="none" strike="noStrike"/>
                    </a:p>
                  </a:txBody>
                  <a:tcPr marT="34300" marB="34300" marR="68575" marL="68575"/>
                </a:tc>
                <a:tc>
                  <a:txBody>
                    <a:bodyPr/>
                    <a:lstStyle/>
                    <a:p>
                      <a:pPr indent="0" lvl="0" marL="0" marR="0" rtl="0" algn="ctr">
                        <a:lnSpc>
                          <a:spcPct val="100000"/>
                        </a:lnSpc>
                        <a:spcBef>
                          <a:spcPts val="0"/>
                        </a:spcBef>
                        <a:spcAft>
                          <a:spcPts val="0"/>
                        </a:spcAft>
                        <a:buNone/>
                      </a:pPr>
                      <a:r>
                        <a:rPr lang="en-US" sz="1600" u="none" cap="none" strike="noStrike"/>
                        <a:t>1 คะแนน</a:t>
                      </a:r>
                      <a:endParaRPr sz="1600" u="none" cap="none" strike="noStrike"/>
                    </a:p>
                  </a:txBody>
                  <a:tcPr marT="34300" marB="34300" marR="68575" marL="68575"/>
                </a:tc>
                <a:tc>
                  <a:txBody>
                    <a:bodyPr/>
                    <a:lstStyle/>
                    <a:p>
                      <a:pPr indent="0" lvl="0" marL="0" marR="0" rtl="0" algn="ctr">
                        <a:lnSpc>
                          <a:spcPct val="100000"/>
                        </a:lnSpc>
                        <a:spcBef>
                          <a:spcPts val="0"/>
                        </a:spcBef>
                        <a:spcAft>
                          <a:spcPts val="0"/>
                        </a:spcAft>
                        <a:buNone/>
                      </a:pPr>
                      <a:r>
                        <a:rPr lang="en-US" sz="1600" u="none" cap="none" strike="noStrike"/>
                        <a:t>2 คะแนน</a:t>
                      </a:r>
                      <a:endParaRPr sz="1600" u="none" cap="none" strike="noStrike"/>
                    </a:p>
                  </a:txBody>
                  <a:tcPr marT="34300" marB="34300" marR="68575" marL="68575"/>
                </a:tc>
              </a:tr>
              <a:tr h="554875">
                <a:tc>
                  <a:txBody>
                    <a:bodyPr/>
                    <a:lstStyle/>
                    <a:p>
                      <a:pPr indent="0" lvl="0" marL="0" marR="0" rtl="0" algn="l">
                        <a:lnSpc>
                          <a:spcPct val="100000"/>
                        </a:lnSpc>
                        <a:spcBef>
                          <a:spcPts val="0"/>
                        </a:spcBef>
                        <a:spcAft>
                          <a:spcPts val="0"/>
                        </a:spcAft>
                        <a:buNone/>
                      </a:pPr>
                      <a:r>
                        <a:rPr b="1" lang="en-US" sz="1400" u="none" cap="none" strike="noStrike">
                          <a:solidFill>
                            <a:schemeClr val="dk1"/>
                          </a:solidFill>
                        </a:rPr>
                        <a:t>ความเข้าใจเรื่องฟังก์ชันเอกซ์โพเนนเชียล</a:t>
                      </a:r>
                      <a:endParaRPr b="1" sz="1400" u="none" cap="none" strike="noStrike">
                        <a:solidFill>
                          <a:schemeClr val="dk1"/>
                        </a:solidFill>
                      </a:endParaRPr>
                    </a:p>
                  </a:txBody>
                  <a:tcPr marT="34300" marB="34300" marR="68575" marL="68575"/>
                </a:tc>
                <a:tc>
                  <a:txBody>
                    <a:bodyPr/>
                    <a:lstStyle/>
                    <a:p>
                      <a:pPr indent="0" lvl="0" marL="0" marR="0" rtl="0" algn="l">
                        <a:lnSpc>
                          <a:spcPct val="100000"/>
                        </a:lnSpc>
                        <a:spcBef>
                          <a:spcPts val="0"/>
                        </a:spcBef>
                        <a:spcAft>
                          <a:spcPts val="0"/>
                        </a:spcAft>
                        <a:buNone/>
                      </a:pPr>
                      <a:r>
                        <a:rPr lang="en-US" sz="1400" u="none" cap="none" strike="noStrike"/>
                        <a:t>นักเรียนไม่ได้แสดงให้เห็นถึงความเข้าใจเกี่ยวกับ</a:t>
                      </a:r>
                      <a:br>
                        <a:rPr lang="en-US" sz="1400" u="none" cap="none" strike="noStrike"/>
                      </a:br>
                      <a:r>
                        <a:rPr lang="en-US" sz="1400" u="none" cap="none" strike="noStrike"/>
                        <a:t>ฟังก์ชันเอกซ์โพเนนเชียล</a:t>
                      </a:r>
                      <a:endParaRPr/>
                    </a:p>
                  </a:txBody>
                  <a:tcPr marT="34300" marB="34300" marR="68575" marL="68575"/>
                </a:tc>
                <a:tc>
                  <a:txBody>
                    <a:bodyPr/>
                    <a:lstStyle/>
                    <a:p>
                      <a:pPr indent="0" lvl="0" marL="0" marR="0" rtl="0" algn="l">
                        <a:lnSpc>
                          <a:spcPct val="100000"/>
                        </a:lnSpc>
                        <a:spcBef>
                          <a:spcPts val="0"/>
                        </a:spcBef>
                        <a:spcAft>
                          <a:spcPts val="0"/>
                        </a:spcAft>
                        <a:buNone/>
                      </a:pPr>
                      <a:r>
                        <a:rPr lang="en-US" sz="1400" u="none" cap="none" strike="noStrike">
                          <a:latin typeface="Vidaloka"/>
                          <a:ea typeface="Vidaloka"/>
                          <a:cs typeface="Vidaloka"/>
                          <a:sym typeface="Vidaloka"/>
                        </a:rPr>
                        <a:t>นักเรียนมีความเข้าใจเกี่ยวกับ</a:t>
                      </a:r>
                      <a:r>
                        <a:rPr lang="en-US" sz="1400" u="none" cap="none" strike="noStrike"/>
                        <a:t>ฟังก์ชันเอกซ์โพเนนเชียล</a:t>
                      </a:r>
                      <a:r>
                        <a:rPr lang="en-US" sz="1400" u="none" cap="none" strike="noStrike">
                          <a:latin typeface="Vidaloka"/>
                          <a:ea typeface="Vidaloka"/>
                          <a:cs typeface="Vidaloka"/>
                          <a:sym typeface="Vidaloka"/>
                        </a:rPr>
                        <a:t>แต่มีข้อผิดพลาดบ้าง</a:t>
                      </a:r>
                      <a:endParaRPr sz="1400" u="none" cap="none" strike="noStrike">
                        <a:latin typeface="Vidaloka"/>
                        <a:ea typeface="Vidaloka"/>
                        <a:cs typeface="Vidaloka"/>
                        <a:sym typeface="Vidaloka"/>
                      </a:endParaRPr>
                    </a:p>
                  </a:txBody>
                  <a:tcPr marT="34300" marB="34300" marR="68575" marL="68575"/>
                </a:tc>
                <a:tc>
                  <a:txBody>
                    <a:bodyPr/>
                    <a:lstStyle/>
                    <a:p>
                      <a:pPr indent="0" lvl="0" marL="0" marR="0" rtl="0" algn="l">
                        <a:lnSpc>
                          <a:spcPct val="100000"/>
                        </a:lnSpc>
                        <a:spcBef>
                          <a:spcPts val="0"/>
                        </a:spcBef>
                        <a:spcAft>
                          <a:spcPts val="0"/>
                        </a:spcAft>
                        <a:buNone/>
                      </a:pPr>
                      <a:r>
                        <a:rPr b="0" i="0" lang="en-US" sz="1400" u="none" cap="none" strike="noStrike">
                          <a:solidFill>
                            <a:schemeClr val="dk1"/>
                          </a:solidFill>
                          <a:latin typeface="Arial"/>
                          <a:ea typeface="Arial"/>
                          <a:cs typeface="Arial"/>
                          <a:sym typeface="Arial"/>
                        </a:rPr>
                        <a:t>นักเรียนอธิบาย</a:t>
                      </a:r>
                      <a:r>
                        <a:rPr lang="en-US" sz="1400" u="none" cap="none" strike="noStrike"/>
                        <a:t>ฟังก์ชันเอกซ์โพเนนเชียล</a:t>
                      </a:r>
                      <a:r>
                        <a:rPr b="0" i="0" lang="en-US" sz="1400" u="none" cap="none" strike="noStrike">
                          <a:solidFill>
                            <a:schemeClr val="dk1"/>
                          </a:solidFill>
                          <a:latin typeface="Arial"/>
                          <a:ea typeface="Arial"/>
                          <a:cs typeface="Arial"/>
                          <a:sym typeface="Arial"/>
                        </a:rPr>
                        <a:t>ได้อย่างแม่นยำ</a:t>
                      </a:r>
                      <a:endParaRPr/>
                    </a:p>
                  </a:txBody>
                  <a:tcPr marT="34300" marB="34300" marR="68575" marL="68575"/>
                </a:tc>
              </a:tr>
              <a:tr h="711350">
                <a:tc>
                  <a:txBody>
                    <a:bodyPr/>
                    <a:lstStyle/>
                    <a:p>
                      <a:pPr indent="0" lvl="0" marL="0" marR="0" rtl="0" algn="l">
                        <a:lnSpc>
                          <a:spcPct val="100000"/>
                        </a:lnSpc>
                        <a:spcBef>
                          <a:spcPts val="0"/>
                        </a:spcBef>
                        <a:spcAft>
                          <a:spcPts val="0"/>
                        </a:spcAft>
                        <a:buNone/>
                      </a:pPr>
                      <a:r>
                        <a:rPr b="1" lang="en-US" sz="1400" u="none" cap="none" strike="noStrike"/>
                        <a:t>การประยุกต์ใช้ฟังก์ชันเอกซ์โพเนนเชียล</a:t>
                      </a:r>
                      <a:endParaRPr b="1" sz="1400" u="none" cap="none" strike="noStrike"/>
                    </a:p>
                  </a:txBody>
                  <a:tcPr marT="34300" marB="34300" marR="68575" marL="68575"/>
                </a:tc>
                <a:tc>
                  <a:txBody>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Vidaloka"/>
                          <a:ea typeface="Vidaloka"/>
                          <a:cs typeface="Vidaloka"/>
                          <a:sym typeface="Vidaloka"/>
                        </a:rPr>
                        <a:t>นักเรียนไม่สามารถประยุกต์ใช้</a:t>
                      </a:r>
                      <a:r>
                        <a:rPr lang="en-US" sz="1400" u="none" cap="none" strike="noStrike"/>
                        <a:t>ฟังก์ชันเอกซ์โพเนนเชียล</a:t>
                      </a:r>
                      <a:r>
                        <a:rPr b="0" i="0" lang="en-US" sz="1400" u="none" cap="none" strike="noStrike">
                          <a:solidFill>
                            <a:schemeClr val="dk1"/>
                          </a:solidFill>
                          <a:latin typeface="Vidaloka"/>
                          <a:ea typeface="Vidaloka"/>
                          <a:cs typeface="Vidaloka"/>
                          <a:sym typeface="Vidaloka"/>
                        </a:rPr>
                        <a:t>ได้อย่างถูกต้อง และไม่สามารถแสดงทักษะในการแก้ปัญหาได้</a:t>
                      </a:r>
                      <a:endParaRPr sz="1400" u="none" cap="none" strike="noStrike">
                        <a:latin typeface="Vidaloka"/>
                        <a:ea typeface="Vidaloka"/>
                        <a:cs typeface="Vidaloka"/>
                        <a:sym typeface="Vidaloka"/>
                      </a:endParaRPr>
                    </a:p>
                  </a:txBody>
                  <a:tcPr marT="34300" marB="34300" marR="68575" marL="68575"/>
                </a:tc>
                <a:tc>
                  <a:txBody>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Vidaloka"/>
                          <a:ea typeface="Vidaloka"/>
                          <a:cs typeface="Vidaloka"/>
                          <a:sym typeface="Vidaloka"/>
                        </a:rPr>
                        <a:t>นักเรียนสามารถประยุกต์ใช้</a:t>
                      </a:r>
                      <a:r>
                        <a:rPr lang="en-US" sz="1400" u="none" cap="none" strike="noStrike"/>
                        <a:t>ฟังก์ชันเอกซ์โพเนนเชียล</a:t>
                      </a:r>
                      <a:r>
                        <a:rPr b="0" i="0" lang="en-US" sz="1400" u="none" cap="none" strike="noStrike">
                          <a:solidFill>
                            <a:schemeClr val="dk1"/>
                          </a:solidFill>
                          <a:latin typeface="Vidaloka"/>
                          <a:ea typeface="Vidaloka"/>
                          <a:cs typeface="Vidaloka"/>
                          <a:sym typeface="Vidaloka"/>
                        </a:rPr>
                        <a:t>ได้บางส่วนและแสดงทักษะในการแก้ปัญหาพื้นฐานได้</a:t>
                      </a:r>
                      <a:endParaRPr sz="1400" u="none" cap="none" strike="noStrike">
                        <a:latin typeface="Vidaloka"/>
                        <a:ea typeface="Vidaloka"/>
                        <a:cs typeface="Vidaloka"/>
                        <a:sym typeface="Vidaloka"/>
                      </a:endParaRPr>
                    </a:p>
                  </a:txBody>
                  <a:tcPr marT="34300" marB="34300" marR="68575" marL="68575"/>
                </a:tc>
                <a:tc>
                  <a:txBody>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Vidaloka"/>
                          <a:ea typeface="Vidaloka"/>
                          <a:cs typeface="Vidaloka"/>
                          <a:sym typeface="Vidaloka"/>
                        </a:rPr>
                        <a:t>นักเรียนสามารถประยุกต์ใช้</a:t>
                      </a:r>
                      <a:r>
                        <a:rPr lang="en-US" sz="1400" u="none" cap="none" strike="noStrike"/>
                        <a:t>ฟังก์ชันเอกซ์โพเนนเชียล</a:t>
                      </a:r>
                      <a:r>
                        <a:rPr b="0" i="0" lang="en-US" sz="1400" u="none" cap="none" strike="noStrike">
                          <a:solidFill>
                            <a:schemeClr val="dk1"/>
                          </a:solidFill>
                          <a:latin typeface="Vidaloka"/>
                          <a:ea typeface="Vidaloka"/>
                          <a:cs typeface="Vidaloka"/>
                          <a:sym typeface="Vidaloka"/>
                        </a:rPr>
                        <a:t>ได้อย่างถูกต้องและแสดงทักษะในการแก้ปัญหาได้อย่างเชี่ยวชาญ</a:t>
                      </a:r>
                      <a:endParaRPr sz="1400" u="none" cap="none" strike="noStrike">
                        <a:latin typeface="Vidaloka"/>
                        <a:ea typeface="Vidaloka"/>
                        <a:cs typeface="Vidaloka"/>
                        <a:sym typeface="Vidaloka"/>
                      </a:endParaRPr>
                    </a:p>
                  </a:txBody>
                  <a:tcPr marT="34300" marB="34300" marR="68575" marL="68575"/>
                </a:tc>
              </a:tr>
              <a:tr h="550025">
                <a:tc>
                  <a:txBody>
                    <a:bodyPr/>
                    <a:lstStyle/>
                    <a:p>
                      <a:pPr indent="0" lvl="0" marL="0" marR="0" rtl="0" algn="l">
                        <a:lnSpc>
                          <a:spcPct val="100000"/>
                        </a:lnSpc>
                        <a:spcBef>
                          <a:spcPts val="0"/>
                        </a:spcBef>
                        <a:spcAft>
                          <a:spcPts val="0"/>
                        </a:spcAft>
                        <a:buNone/>
                      </a:pPr>
                      <a:r>
                        <a:rPr b="1" lang="en-US" sz="1400" u="none" cap="none" strike="noStrike"/>
                        <a:t>การคำนวณค่าของฟังก์ชันเอกซ์โพเนนเชียล</a:t>
                      </a:r>
                      <a:endParaRPr b="1" sz="1400" u="none" cap="none" strike="noStrike"/>
                    </a:p>
                  </a:txBody>
                  <a:tcPr marT="34300" marB="34300" marR="68575" marL="68575"/>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latin typeface="Vidaloka"/>
                          <a:ea typeface="Vidaloka"/>
                          <a:cs typeface="Vidaloka"/>
                          <a:sym typeface="Vidaloka"/>
                        </a:rPr>
                        <a:t>นักเรียนไม่มีความพยายามในการคิดคำนวณ หรือคำนวณไม่ถูกต้อง</a:t>
                      </a:r>
                      <a:endParaRPr sz="1400" u="none" cap="none" strike="noStrike">
                        <a:latin typeface="Vidaloka"/>
                        <a:ea typeface="Vidaloka"/>
                        <a:cs typeface="Vidaloka"/>
                        <a:sym typeface="Vidaloka"/>
                      </a:endParaRPr>
                    </a:p>
                  </a:txBody>
                  <a:tcPr marT="34300" marB="34300" marR="68575" marL="68575"/>
                </a:tc>
                <a:tc>
                  <a:txBody>
                    <a:bodyPr/>
                    <a:lstStyle/>
                    <a:p>
                      <a:pPr indent="0" lvl="0" marL="0" marR="0" rtl="0" algn="l">
                        <a:lnSpc>
                          <a:spcPct val="100000"/>
                        </a:lnSpc>
                        <a:spcBef>
                          <a:spcPts val="0"/>
                        </a:spcBef>
                        <a:spcAft>
                          <a:spcPts val="0"/>
                        </a:spcAft>
                        <a:buNone/>
                      </a:pPr>
                      <a:r>
                        <a:rPr lang="en-US" sz="1400" u="none" cap="none" strike="noStrike">
                          <a:latin typeface="Vidaloka"/>
                          <a:ea typeface="Vidaloka"/>
                          <a:cs typeface="Vidaloka"/>
                          <a:sym typeface="Vidaloka"/>
                        </a:rPr>
                        <a:t>นักเรียนมีความพยายามในการคำนวณในการคำนวณปริมาตร หรือมีการคำนวณถูกต้องในบางส่วน</a:t>
                      </a:r>
                      <a:endParaRPr sz="1400" u="none" cap="none" strike="noStrike">
                        <a:solidFill>
                          <a:schemeClr val="dk1"/>
                        </a:solidFill>
                      </a:endParaRPr>
                    </a:p>
                  </a:txBody>
                  <a:tcPr marT="34300" marB="34300" marR="68575" marL="68575"/>
                </a:tc>
                <a:tc>
                  <a:txBody>
                    <a:bodyPr/>
                    <a:lstStyle/>
                    <a:p>
                      <a:pPr indent="0" lvl="0" marL="0" marR="0" rtl="0" algn="l">
                        <a:lnSpc>
                          <a:spcPct val="100000"/>
                        </a:lnSpc>
                        <a:spcBef>
                          <a:spcPts val="0"/>
                        </a:spcBef>
                        <a:spcAft>
                          <a:spcPts val="0"/>
                        </a:spcAft>
                        <a:buNone/>
                      </a:pPr>
                      <a:r>
                        <a:rPr lang="en-US" sz="1400" u="none" cap="none" strike="noStrike">
                          <a:latin typeface="Vidaloka"/>
                          <a:ea typeface="Vidaloka"/>
                          <a:cs typeface="Vidaloka"/>
                          <a:sym typeface="Vidaloka"/>
                        </a:rPr>
                        <a:t>นักเรียนคำนวณปริมาตรได้อย่างถูกต้องแม่นยำ</a:t>
                      </a:r>
                      <a:endParaRPr sz="1400" u="none" cap="none" strike="noStrike">
                        <a:solidFill>
                          <a:schemeClr val="dk1"/>
                        </a:solidFill>
                      </a:endParaRPr>
                    </a:p>
                  </a:txBody>
                  <a:tcPr marT="34300" marB="34300" marR="68575" marL="68575"/>
                </a:tc>
              </a:tr>
            </a:tbl>
          </a:graphicData>
        </a:graphic>
      </p:graphicFrame>
      <p:sp>
        <p:nvSpPr>
          <p:cNvPr id="403" name="Google Shape;403;p43"/>
          <p:cNvSpPr txBox="1"/>
          <p:nvPr/>
        </p:nvSpPr>
        <p:spPr>
          <a:xfrm>
            <a:off x="116304" y="1518733"/>
            <a:ext cx="8330819"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sng" cap="none" strike="noStrike">
                <a:solidFill>
                  <a:srgbClr val="000000"/>
                </a:solidFill>
                <a:latin typeface="Arial"/>
                <a:ea typeface="Arial"/>
                <a:cs typeface="Arial"/>
                <a:sym typeface="Arial"/>
              </a:rPr>
              <a:t>แนวทางเกณฑ์การวัดและประเมินผล</a:t>
            </a:r>
            <a:endParaRPr b="1" i="0" sz="1800" u="sng" cap="none" strike="noStrike">
              <a:solidFill>
                <a:srgbClr val="000000"/>
              </a:solidFill>
              <a:latin typeface="Arial"/>
              <a:ea typeface="Arial"/>
              <a:cs typeface="Arial"/>
              <a:sym typeface="Arial"/>
            </a:endParaRPr>
          </a:p>
        </p:txBody>
      </p:sp>
      <p:sp>
        <p:nvSpPr>
          <p:cNvPr id="404" name="Google Shape;404;p43"/>
          <p:cNvSpPr txBox="1"/>
          <p:nvPr/>
        </p:nvSpPr>
        <p:spPr>
          <a:xfrm>
            <a:off x="1411411" y="286292"/>
            <a:ext cx="7544634"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800" u="sng" cap="none" strike="noStrike">
                <a:solidFill>
                  <a:srgbClr val="0D0D0D"/>
                </a:solidFill>
                <a:latin typeface="Arial"/>
                <a:ea typeface="Arial"/>
                <a:cs typeface="Arial"/>
                <a:sym typeface="Arial"/>
              </a:rPr>
              <a:t>วิธีทำ</a:t>
            </a:r>
            <a:endParaRPr b="1" i="0" sz="1800" u="sng" cap="none" strike="noStrike">
              <a:solidFill>
                <a:srgbClr val="0D0D0D"/>
              </a:solidFill>
              <a:latin typeface="Arial"/>
              <a:ea typeface="Arial"/>
              <a:cs typeface="Arial"/>
              <a:sym typeface="Arial"/>
            </a:endParaRPr>
          </a:p>
        </p:txBody>
      </p:sp>
      <p:sp>
        <p:nvSpPr>
          <p:cNvPr id="405" name="Google Shape;405;p43"/>
          <p:cNvSpPr txBox="1"/>
          <p:nvPr/>
        </p:nvSpPr>
        <p:spPr>
          <a:xfrm>
            <a:off x="2154891" y="195395"/>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406" name="Google Shape;406;p43"/>
          <p:cNvSpPr txBox="1"/>
          <p:nvPr/>
        </p:nvSpPr>
        <p:spPr>
          <a:xfrm>
            <a:off x="2567802" y="891586"/>
            <a:ext cx="6104909" cy="393954"/>
          </a:xfrm>
          <a:prstGeom prst="rect">
            <a:avLst/>
          </a:prstGeom>
          <a:blipFill rotWithShape="1">
            <a:blip r:embed="rId4">
              <a:alphaModFix/>
            </a:blip>
            <a:stretch>
              <a:fillRect b="-26153" l="-997" r="0" t="-769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407" name="Google Shape;407;p43"/>
          <p:cNvSpPr txBox="1"/>
          <p:nvPr/>
        </p:nvSpPr>
        <p:spPr>
          <a:xfrm>
            <a:off x="2567802" y="1140377"/>
            <a:ext cx="4893012" cy="316690"/>
          </a:xfrm>
          <a:prstGeom prst="rect">
            <a:avLst/>
          </a:prstGeom>
          <a:blipFill rotWithShape="1">
            <a:blip r:embed="rId5">
              <a:alphaModFix/>
            </a:blip>
            <a:stretch>
              <a:fillRect b="-21153" l="-373"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8"/>
          <p:cNvSpPr txBox="1"/>
          <p:nvPr/>
        </p:nvSpPr>
        <p:spPr>
          <a:xfrm>
            <a:off x="271463" y="2387756"/>
            <a:ext cx="5392825" cy="8058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chemeClr val="dk1"/>
              </a:buClr>
              <a:buSzPts val="1100"/>
              <a:buFont typeface="Arial"/>
              <a:buNone/>
            </a:pPr>
            <a:r>
              <a:rPr b="1" i="0" lang="en-US" sz="6000" u="none" cap="none" strike="noStrike">
                <a:solidFill>
                  <a:schemeClr val="dk1"/>
                </a:solidFill>
                <a:latin typeface="Vidaloka"/>
                <a:ea typeface="Vidaloka"/>
                <a:cs typeface="Vidaloka"/>
                <a:sym typeface="Vidaloka"/>
              </a:rPr>
              <a:t>แนะนำบทเรียน</a:t>
            </a:r>
            <a:endParaRPr b="1" i="0" sz="6000" u="none" cap="none" strike="noStrike">
              <a:solidFill>
                <a:schemeClr val="dk1"/>
              </a:solidFill>
              <a:latin typeface="Vidaloka"/>
              <a:ea typeface="Vidaloka"/>
              <a:cs typeface="Vidaloka"/>
              <a:sym typeface="Vidaloka"/>
            </a:endParaRPr>
          </a:p>
        </p:txBody>
      </p:sp>
      <p:sp>
        <p:nvSpPr>
          <p:cNvPr id="144" name="Google Shape;144;p18"/>
          <p:cNvSpPr txBox="1"/>
          <p:nvPr/>
        </p:nvSpPr>
        <p:spPr>
          <a:xfrm>
            <a:off x="2101405" y="3289005"/>
            <a:ext cx="3476435" cy="393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chemeClr val="dk1"/>
              </a:buClr>
              <a:buSzPts val="1100"/>
              <a:buFont typeface="Arial"/>
              <a:buNone/>
            </a:pPr>
            <a:r>
              <a:rPr b="0" i="0" lang="en-US" sz="1600" u="none" cap="none" strike="noStrike">
                <a:solidFill>
                  <a:schemeClr val="dk2"/>
                </a:solidFill>
                <a:latin typeface="Montserrat"/>
                <a:ea typeface="Montserrat"/>
                <a:cs typeface="Montserrat"/>
                <a:sym typeface="Montserrat"/>
              </a:rPr>
              <a:t>เชื่อมโยงเข้ากับบทเรียน                         </a:t>
            </a:r>
            <a:endParaRPr/>
          </a:p>
        </p:txBody>
      </p:sp>
      <p:pic>
        <p:nvPicPr>
          <p:cNvPr id="145" name="Google Shape;145;p18"/>
          <p:cNvPicPr preferRelativeResize="0"/>
          <p:nvPr/>
        </p:nvPicPr>
        <p:blipFill rotWithShape="1">
          <a:blip r:embed="rId3">
            <a:alphaModFix/>
          </a:blip>
          <a:srcRect b="0" l="0" r="0" t="0"/>
          <a:stretch/>
        </p:blipFill>
        <p:spPr>
          <a:xfrm>
            <a:off x="5392825" y="853152"/>
            <a:ext cx="3317302" cy="3317302"/>
          </a:xfrm>
          <a:prstGeom prst="rect">
            <a:avLst/>
          </a:prstGeom>
          <a:noFill/>
          <a:ln>
            <a:noFill/>
          </a:ln>
        </p:spPr>
      </p:pic>
      <p:pic>
        <p:nvPicPr>
          <p:cNvPr id="146" name="Google Shape;146;p18"/>
          <p:cNvPicPr preferRelativeResize="0"/>
          <p:nvPr/>
        </p:nvPicPr>
        <p:blipFill rotWithShape="1">
          <a:blip r:embed="rId4">
            <a:alphaModFix/>
          </a:blip>
          <a:srcRect b="0" l="0" r="0" t="0"/>
          <a:stretch/>
        </p:blipFill>
        <p:spPr>
          <a:xfrm>
            <a:off x="7973212" y="285359"/>
            <a:ext cx="1314633" cy="3524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1724232" y="325808"/>
            <a:ext cx="3714900" cy="818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600"/>
              <a:buNone/>
            </a:pPr>
            <a:r>
              <a:rPr b="1" lang="en-US" sz="4000"/>
              <a:t>ขั้นนำ</a:t>
            </a:r>
            <a:endParaRPr b="1" sz="4000"/>
          </a:p>
        </p:txBody>
      </p:sp>
      <p:sp>
        <p:nvSpPr>
          <p:cNvPr id="152" name="Google Shape;152;p19"/>
          <p:cNvSpPr txBox="1"/>
          <p:nvPr>
            <p:ph idx="2" type="title"/>
          </p:nvPr>
        </p:nvSpPr>
        <p:spPr>
          <a:xfrm>
            <a:off x="640500" y="245858"/>
            <a:ext cx="1650900" cy="978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6000"/>
              <a:buNone/>
            </a:pPr>
            <a:r>
              <a:rPr lang="en-US"/>
              <a:t>01</a:t>
            </a:r>
            <a:endParaRPr/>
          </a:p>
        </p:txBody>
      </p:sp>
      <p:pic>
        <p:nvPicPr>
          <p:cNvPr id="153" name="Google Shape;153;p19"/>
          <p:cNvPicPr preferRelativeResize="0"/>
          <p:nvPr/>
        </p:nvPicPr>
        <p:blipFill rotWithShape="1">
          <a:blip r:embed="rId3">
            <a:alphaModFix/>
          </a:blip>
          <a:srcRect b="0" l="0" r="0" t="0"/>
          <a:stretch/>
        </p:blipFill>
        <p:spPr>
          <a:xfrm>
            <a:off x="7973212" y="285359"/>
            <a:ext cx="1314633" cy="352474"/>
          </a:xfrm>
          <a:prstGeom prst="rect">
            <a:avLst/>
          </a:prstGeom>
          <a:noFill/>
          <a:ln>
            <a:noFill/>
          </a:ln>
        </p:spPr>
      </p:pic>
      <p:pic>
        <p:nvPicPr>
          <p:cNvPr id="154" name="Google Shape;154;p19"/>
          <p:cNvPicPr preferRelativeResize="0"/>
          <p:nvPr/>
        </p:nvPicPr>
        <p:blipFill rotWithShape="1">
          <a:blip r:embed="rId4">
            <a:alphaModFix/>
          </a:blip>
          <a:srcRect b="0" l="0" r="0" t="0"/>
          <a:stretch/>
        </p:blipFill>
        <p:spPr>
          <a:xfrm>
            <a:off x="1724232" y="1005983"/>
            <a:ext cx="6477000" cy="364331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4"/>
                                        </p:tgtEl>
                                        <p:attrNameLst>
                                          <p:attrName>style.visibility</p:attrName>
                                        </p:attrNameLst>
                                      </p:cBhvr>
                                      <p:to>
                                        <p:strVal val="visible"/>
                                      </p:to>
                                    </p:set>
                                    <p:animEffect filter="fade" transition="in">
                                      <p:cBhvr>
                                        <p:cTn dur="5000"/>
                                        <p:tgtEl>
                                          <p:spTgt spid="1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nvSpPr>
        <p:spPr>
          <a:xfrm>
            <a:off x="-21664" y="292326"/>
            <a:ext cx="9165664" cy="1977464"/>
          </a:xfrm>
          <a:prstGeom prst="rect">
            <a:avLst/>
          </a:prstGeom>
          <a:blipFill rotWithShape="1">
            <a:blip r:embed="rId3">
              <a:alphaModFix/>
            </a:blip>
            <a:stretch>
              <a:fillRect b="-7715" l="-1395"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160" name="Google Shape;160;p20"/>
          <p:cNvSpPr txBox="1"/>
          <p:nvPr/>
        </p:nvSpPr>
        <p:spPr>
          <a:xfrm>
            <a:off x="-21666" y="2289173"/>
            <a:ext cx="9165665" cy="1025922"/>
          </a:xfrm>
          <a:prstGeom prst="rect">
            <a:avLst/>
          </a:prstGeom>
          <a:blipFill rotWithShape="1">
            <a:blip r:embed="rId4">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161" name="Google Shape;161;p20"/>
          <p:cNvPicPr preferRelativeResize="0"/>
          <p:nvPr/>
        </p:nvPicPr>
        <p:blipFill rotWithShape="1">
          <a:blip r:embed="rId5">
            <a:alphaModFix/>
          </a:blip>
          <a:srcRect b="0" l="0" r="0" t="0"/>
          <a:stretch/>
        </p:blipFill>
        <p:spPr>
          <a:xfrm>
            <a:off x="7829367" y="4498700"/>
            <a:ext cx="1314633" cy="352474"/>
          </a:xfrm>
          <a:prstGeom prst="rect">
            <a:avLst/>
          </a:prstGeom>
          <a:noFill/>
          <a:ln>
            <a:noFill/>
          </a:ln>
        </p:spPr>
      </p:pic>
      <p:sp>
        <p:nvSpPr>
          <p:cNvPr id="162" name="Google Shape;162;p20"/>
          <p:cNvSpPr txBox="1"/>
          <p:nvPr/>
        </p:nvSpPr>
        <p:spPr>
          <a:xfrm>
            <a:off x="-21665" y="3419052"/>
            <a:ext cx="9165664" cy="587853"/>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000" u="none" cap="none" strike="noStrike">
                <a:solidFill>
                  <a:srgbClr val="000000"/>
                </a:solidFill>
                <a:latin typeface="Vidaloka"/>
                <a:ea typeface="Vidaloka"/>
                <a:cs typeface="Vidaloka"/>
                <a:sym typeface="Vidaloka"/>
              </a:rPr>
              <a:t>และวิธีการรักษาจะมีประสิทธิภาพสูงสุดเมื่อใช้ตัวยาที่มีอุณหภูมิอย่างน้อย 42 องศาเซลเซียส</a:t>
            </a:r>
            <a:endParaRPr b="0" i="0" sz="2000" u="none" cap="none" strike="noStrike">
              <a:solidFill>
                <a:srgbClr val="000000"/>
              </a:solidFill>
              <a:latin typeface="Vidaloka"/>
              <a:ea typeface="Vidaloka"/>
              <a:cs typeface="Vidaloka"/>
              <a:sym typeface="Vidalok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1"/>
          <p:cNvSpPr txBox="1"/>
          <p:nvPr>
            <p:ph type="title"/>
          </p:nvPr>
        </p:nvSpPr>
        <p:spPr>
          <a:xfrm>
            <a:off x="219456" y="1454859"/>
            <a:ext cx="6321894" cy="2257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sz="4000"/>
              <a:t>Roundtable Discussion </a:t>
            </a:r>
            <a:endParaRPr sz="4000"/>
          </a:p>
        </p:txBody>
      </p:sp>
      <p:sp>
        <p:nvSpPr>
          <p:cNvPr id="168" name="Google Shape;168;p21"/>
          <p:cNvSpPr txBox="1"/>
          <p:nvPr/>
        </p:nvSpPr>
        <p:spPr>
          <a:xfrm>
            <a:off x="1288026" y="690913"/>
            <a:ext cx="6321894" cy="6173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0"/>
              <a:buFont typeface="Vidaloka"/>
              <a:buNone/>
            </a:pPr>
            <a:r>
              <a:rPr b="0" i="0" lang="en-US" sz="2000" u="none" cap="none" strike="noStrike">
                <a:solidFill>
                  <a:schemeClr val="dk1"/>
                </a:solidFill>
                <a:latin typeface="Vidaloka"/>
                <a:ea typeface="Vidaloka"/>
                <a:cs typeface="Vidaloka"/>
                <a:sym typeface="Vidaloka"/>
              </a:rPr>
              <a:t>Checkpoint: อุณหภูมิส่งผลต่อประสิทธิภาพของยาอย่างไร</a:t>
            </a:r>
            <a:endParaRPr b="0" i="0" sz="2000" u="none" cap="none" strike="noStrike">
              <a:solidFill>
                <a:schemeClr val="dk1"/>
              </a:solidFill>
              <a:latin typeface="Vidaloka"/>
              <a:ea typeface="Vidaloka"/>
              <a:cs typeface="Vidaloka"/>
              <a:sym typeface="Vidaloka"/>
            </a:endParaRPr>
          </a:p>
        </p:txBody>
      </p:sp>
      <p:pic>
        <p:nvPicPr>
          <p:cNvPr descr="Checkpoint Generic Outline Color icon" id="169" name="Google Shape;169;p21"/>
          <p:cNvPicPr preferRelativeResize="0"/>
          <p:nvPr/>
        </p:nvPicPr>
        <p:blipFill rotWithShape="1">
          <a:blip r:embed="rId3">
            <a:alphaModFix/>
          </a:blip>
          <a:srcRect b="0" l="0" r="0" t="0"/>
          <a:stretch/>
        </p:blipFill>
        <p:spPr>
          <a:xfrm>
            <a:off x="212017" y="335147"/>
            <a:ext cx="1076009" cy="1076009"/>
          </a:xfrm>
          <a:prstGeom prst="rect">
            <a:avLst/>
          </a:prstGeom>
          <a:noFill/>
          <a:ln>
            <a:noFill/>
          </a:ln>
        </p:spPr>
      </p:pic>
      <p:pic>
        <p:nvPicPr>
          <p:cNvPr descr="Roundtable illustration Vectors &amp; Illustrations for Free Download | Freepik" id="170" name="Google Shape;170;p21"/>
          <p:cNvPicPr preferRelativeResize="0"/>
          <p:nvPr/>
        </p:nvPicPr>
        <p:blipFill rotWithShape="1">
          <a:blip r:embed="rId4">
            <a:alphaModFix/>
          </a:blip>
          <a:srcRect b="0" l="0" r="0" t="0"/>
          <a:stretch/>
        </p:blipFill>
        <p:spPr>
          <a:xfrm>
            <a:off x="6558959" y="2129336"/>
            <a:ext cx="2499814" cy="2499814"/>
          </a:xfrm>
          <a:prstGeom prst="rect">
            <a:avLst/>
          </a:prstGeom>
          <a:noFill/>
          <a:ln>
            <a:noFill/>
          </a:ln>
        </p:spPr>
      </p:pic>
      <p:sp>
        <p:nvSpPr>
          <p:cNvPr id="171" name="Google Shape;171;p21"/>
          <p:cNvSpPr txBox="1"/>
          <p:nvPr/>
        </p:nvSpPr>
        <p:spPr>
          <a:xfrm>
            <a:off x="85227" y="2212307"/>
            <a:ext cx="6612294" cy="2462213"/>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2200"/>
              <a:buFont typeface="Arial"/>
              <a:buChar char="•"/>
            </a:pPr>
            <a:r>
              <a:rPr b="0" i="0" lang="en-US" sz="2200" u="none" cap="none" strike="noStrike">
                <a:solidFill>
                  <a:schemeClr val="dk1"/>
                </a:solidFill>
                <a:latin typeface="Montserrat"/>
                <a:ea typeface="Montserrat"/>
                <a:cs typeface="Montserrat"/>
                <a:sym typeface="Montserrat"/>
              </a:rPr>
              <a:t>ให้นักเรียนจับกลุ่ม กลุ่มละ 4 – 5 คน</a:t>
            </a:r>
            <a:endParaRPr b="0" i="0" sz="2200" u="none" cap="none" strike="noStrike">
              <a:solidFill>
                <a:schemeClr val="dk1"/>
              </a:solidFill>
              <a:latin typeface="Montserrat"/>
              <a:ea typeface="Montserrat"/>
              <a:cs typeface="Montserrat"/>
              <a:sym typeface="Montserrat"/>
            </a:endParaRPr>
          </a:p>
          <a:p>
            <a:pPr indent="-285750" lvl="0" marL="285750" marR="0" rtl="0" algn="l">
              <a:lnSpc>
                <a:spcPct val="100000"/>
              </a:lnSpc>
              <a:spcBef>
                <a:spcPts val="0"/>
              </a:spcBef>
              <a:spcAft>
                <a:spcPts val="0"/>
              </a:spcAft>
              <a:buClr>
                <a:srgbClr val="000000"/>
              </a:buClr>
              <a:buSzPts val="2200"/>
              <a:buFont typeface="Arial"/>
              <a:buChar char="•"/>
            </a:pPr>
            <a:r>
              <a:rPr b="0" i="0" lang="en-US" sz="2200" u="none" cap="none" strike="noStrike">
                <a:solidFill>
                  <a:schemeClr val="dk1"/>
                </a:solidFill>
                <a:latin typeface="Montserrat"/>
                <a:ea typeface="Montserrat"/>
                <a:cs typeface="Montserrat"/>
                <a:sym typeface="Montserrat"/>
              </a:rPr>
              <a:t>โดยให้นักเรียนแต่ะยกตัวอย่างสถานการณ์ที่</a:t>
            </a:r>
            <a:br>
              <a:rPr b="0" i="0" lang="en-US" sz="2200" u="none" cap="none" strike="noStrike">
                <a:solidFill>
                  <a:schemeClr val="dk1"/>
                </a:solidFill>
                <a:latin typeface="Montserrat"/>
                <a:ea typeface="Montserrat"/>
                <a:cs typeface="Montserrat"/>
                <a:sym typeface="Montserrat"/>
              </a:rPr>
            </a:br>
            <a:r>
              <a:rPr b="0" i="0" lang="en-US" sz="2200" u="sng" cap="none" strike="noStrike">
                <a:solidFill>
                  <a:schemeClr val="dk1"/>
                </a:solidFill>
                <a:latin typeface="Montserrat"/>
                <a:ea typeface="Montserrat"/>
                <a:cs typeface="Montserrat"/>
                <a:sym typeface="Montserrat"/>
              </a:rPr>
              <a:t>การเปลี่ยนแปลงของอุณหภูมิส่งผลต่อประสิทธิภาพของยา อาหารเสริม หรืออาหารต่าง ๆ</a:t>
            </a:r>
            <a:r>
              <a:rPr b="0" i="0" lang="en-US" sz="2200" u="none" cap="none" strike="noStrike">
                <a:solidFill>
                  <a:schemeClr val="dk1"/>
                </a:solidFill>
                <a:latin typeface="Montserrat"/>
                <a:ea typeface="Montserrat"/>
                <a:cs typeface="Montserrat"/>
                <a:sym typeface="Montserrat"/>
              </a:rPr>
              <a:t> โดยผลัดกันตอบในกลุ่ม</a:t>
            </a:r>
            <a:endParaRPr b="0" i="0" sz="2200" u="sng" cap="none" strike="noStrike">
              <a:solidFill>
                <a:schemeClr val="dk1"/>
              </a:solidFill>
              <a:latin typeface="Montserrat"/>
              <a:ea typeface="Montserrat"/>
              <a:cs typeface="Montserrat"/>
              <a:sym typeface="Montserrat"/>
            </a:endParaRPr>
          </a:p>
          <a:p>
            <a:pPr indent="-285750" lvl="0" marL="285750" marR="0" rtl="0" algn="l">
              <a:lnSpc>
                <a:spcPct val="100000"/>
              </a:lnSpc>
              <a:spcBef>
                <a:spcPts val="0"/>
              </a:spcBef>
              <a:spcAft>
                <a:spcPts val="0"/>
              </a:spcAft>
              <a:buClr>
                <a:srgbClr val="000000"/>
              </a:buClr>
              <a:buSzPts val="2200"/>
              <a:buFont typeface="Arial"/>
              <a:buChar char="•"/>
            </a:pPr>
            <a:r>
              <a:rPr b="0" i="0" lang="en-US" sz="2200" u="none" cap="none" strike="noStrike">
                <a:solidFill>
                  <a:schemeClr val="dk1"/>
                </a:solidFill>
                <a:latin typeface="Montserrat"/>
                <a:ea typeface="Montserrat"/>
                <a:cs typeface="Montserrat"/>
                <a:sym typeface="Montserrat"/>
              </a:rPr>
              <a:t>จากนั้น เขียนคำตอบลงในกระดาษ</a:t>
            </a:r>
            <a:endParaRPr b="0" i="0" sz="2200" u="none" cap="none" strike="noStrike">
              <a:solidFill>
                <a:schemeClr val="dk1"/>
              </a:solidFill>
              <a:latin typeface="Montserrat"/>
              <a:ea typeface="Montserrat"/>
              <a:cs typeface="Montserrat"/>
              <a:sym typeface="Montserrat"/>
            </a:endParaRPr>
          </a:p>
          <a:p>
            <a:pPr indent="-285750" lvl="0" marL="285750" marR="0" rtl="0" algn="l">
              <a:lnSpc>
                <a:spcPct val="100000"/>
              </a:lnSpc>
              <a:spcBef>
                <a:spcPts val="0"/>
              </a:spcBef>
              <a:spcAft>
                <a:spcPts val="0"/>
              </a:spcAft>
              <a:buClr>
                <a:srgbClr val="000000"/>
              </a:buClr>
              <a:buSzPts val="2200"/>
              <a:buFont typeface="Arial"/>
              <a:buChar char="•"/>
            </a:pPr>
            <a:r>
              <a:rPr b="0" i="0" lang="en-US" sz="2200" u="none" cap="none" strike="noStrike">
                <a:solidFill>
                  <a:schemeClr val="dk1"/>
                </a:solidFill>
                <a:latin typeface="Montserrat"/>
                <a:ea typeface="Montserrat"/>
                <a:cs typeface="Montserrat"/>
                <a:sym typeface="Montserrat"/>
              </a:rPr>
              <a:t>นักเรียนแต่ละคนสามารถเขียนคำตอบได้มากกว่า 1 คำตอบ</a:t>
            </a:r>
            <a:endParaRPr b="0" i="0" sz="2200" u="none" cap="none" strike="noStrike">
              <a:solidFill>
                <a:schemeClr val="dk1"/>
              </a:solidFill>
              <a:latin typeface="Montserrat"/>
              <a:ea typeface="Montserrat"/>
              <a:cs typeface="Montserrat"/>
              <a:sym typeface="Montserrat"/>
            </a:endParaRPr>
          </a:p>
          <a:p>
            <a:pPr indent="-146050" lvl="0" marL="28575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Montserrat"/>
              <a:ea typeface="Montserrat"/>
              <a:cs typeface="Montserrat"/>
              <a:sym typeface="Montserrat"/>
            </a:endParaRPr>
          </a:p>
        </p:txBody>
      </p:sp>
      <p:pic>
        <p:nvPicPr>
          <p:cNvPr id="172" name="Google Shape;172;p21"/>
          <p:cNvPicPr preferRelativeResize="0"/>
          <p:nvPr/>
        </p:nvPicPr>
        <p:blipFill rotWithShape="1">
          <a:blip r:embed="rId5">
            <a:alphaModFix/>
          </a:blip>
          <a:srcRect b="0" l="0" r="0" t="0"/>
          <a:stretch/>
        </p:blipFill>
        <p:spPr>
          <a:xfrm>
            <a:off x="7973212" y="285359"/>
            <a:ext cx="1314633" cy="352474"/>
          </a:xfrm>
          <a:prstGeom prst="rect">
            <a:avLst/>
          </a:prstGeom>
          <a:noFill/>
          <a:ln>
            <a:noFill/>
          </a:ln>
        </p:spPr>
      </p:pic>
      <p:sp>
        <p:nvSpPr>
          <p:cNvPr id="173" name="Google Shape;173;p21"/>
          <p:cNvSpPr txBox="1"/>
          <p:nvPr/>
        </p:nvSpPr>
        <p:spPr>
          <a:xfrm>
            <a:off x="5859832" y="1683856"/>
            <a:ext cx="1653436" cy="400110"/>
          </a:xfrm>
          <a:prstGeom prst="rect">
            <a:avLst/>
          </a:prstGeom>
          <a:noFill/>
          <a:ln cap="flat" cmpd="sng" w="9525">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เวลา: 10 นาที</a:t>
            </a:r>
            <a:endParaRPr b="0" i="0" sz="2000" u="none" cap="none" strike="noStrike">
              <a:solidFill>
                <a:srgbClr val="000000"/>
              </a:solidFill>
              <a:latin typeface="Arial"/>
              <a:ea typeface="Arial"/>
              <a:cs typeface="Arial"/>
              <a:sym typeface="Arial"/>
            </a:endParaRPr>
          </a:p>
        </p:txBody>
      </p:sp>
      <p:pic>
        <p:nvPicPr>
          <p:cNvPr descr="Timer Images - Free Download on Freepik" id="174" name="Google Shape;174;p21"/>
          <p:cNvPicPr preferRelativeResize="0"/>
          <p:nvPr/>
        </p:nvPicPr>
        <p:blipFill rotWithShape="1">
          <a:blip r:embed="rId6">
            <a:alphaModFix/>
          </a:blip>
          <a:srcRect b="0" l="0" r="0" t="0"/>
          <a:stretch/>
        </p:blipFill>
        <p:spPr>
          <a:xfrm>
            <a:off x="5513432" y="1211371"/>
            <a:ext cx="692798" cy="69279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2"/>
          <p:cNvSpPr txBox="1"/>
          <p:nvPr>
            <p:ph type="title"/>
          </p:nvPr>
        </p:nvSpPr>
        <p:spPr>
          <a:xfrm>
            <a:off x="4405615" y="2499461"/>
            <a:ext cx="4391100" cy="6489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3600"/>
              <a:buNone/>
            </a:pPr>
            <a:r>
              <a:rPr b="1" lang="en-US" sz="4400"/>
              <a:t>การพัฒนาขั้นที่ 1</a:t>
            </a:r>
            <a:endParaRPr b="1" sz="4400"/>
          </a:p>
        </p:txBody>
      </p:sp>
      <p:sp>
        <p:nvSpPr>
          <p:cNvPr id="180" name="Google Shape;180;p22"/>
          <p:cNvSpPr txBox="1"/>
          <p:nvPr>
            <p:ph idx="2" type="title"/>
          </p:nvPr>
        </p:nvSpPr>
        <p:spPr>
          <a:xfrm>
            <a:off x="4390042" y="1402325"/>
            <a:ext cx="1650900" cy="9783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6000"/>
              <a:buNone/>
            </a:pPr>
            <a:r>
              <a:rPr lang="en-US"/>
              <a:t>02</a:t>
            </a:r>
            <a:endParaRPr/>
          </a:p>
        </p:txBody>
      </p:sp>
      <p:pic>
        <p:nvPicPr>
          <p:cNvPr descr="Math Class Images - Free Download on Freepik" id="181" name="Google Shape;181;p22"/>
          <p:cNvPicPr preferRelativeResize="0"/>
          <p:nvPr/>
        </p:nvPicPr>
        <p:blipFill rotWithShape="1">
          <a:blip r:embed="rId3">
            <a:alphaModFix/>
          </a:blip>
          <a:srcRect b="0" l="0" r="0" t="0"/>
          <a:stretch/>
        </p:blipFill>
        <p:spPr>
          <a:xfrm>
            <a:off x="347285" y="1022106"/>
            <a:ext cx="4078815" cy="2717038"/>
          </a:xfrm>
          <a:prstGeom prst="rect">
            <a:avLst/>
          </a:prstGeom>
          <a:noFill/>
          <a:ln>
            <a:noFill/>
          </a:ln>
        </p:spPr>
      </p:pic>
      <p:pic>
        <p:nvPicPr>
          <p:cNvPr id="182" name="Google Shape;182;p22"/>
          <p:cNvPicPr preferRelativeResize="0"/>
          <p:nvPr/>
        </p:nvPicPr>
        <p:blipFill rotWithShape="1">
          <a:blip r:embed="rId4">
            <a:alphaModFix/>
          </a:blip>
          <a:srcRect b="0" l="0" r="0" t="0"/>
          <a:stretch/>
        </p:blipFill>
        <p:spPr>
          <a:xfrm>
            <a:off x="7973212" y="285359"/>
            <a:ext cx="1314633" cy="3524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3"/>
          <p:cNvSpPr txBox="1"/>
          <p:nvPr/>
        </p:nvSpPr>
        <p:spPr>
          <a:xfrm>
            <a:off x="2336428" y="3057171"/>
            <a:ext cx="4834216" cy="1025922"/>
          </a:xfrm>
          <a:prstGeom prst="rect">
            <a:avLst/>
          </a:prstGeom>
          <a:blipFill rotWithShape="1">
            <a:blip r:embed="rId3">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pic>
        <p:nvPicPr>
          <p:cNvPr id="188" name="Google Shape;188;p23"/>
          <p:cNvPicPr preferRelativeResize="0"/>
          <p:nvPr/>
        </p:nvPicPr>
        <p:blipFill rotWithShape="1">
          <a:blip r:embed="rId4">
            <a:alphaModFix/>
          </a:blip>
          <a:srcRect b="0" l="0" r="0" t="0"/>
          <a:stretch/>
        </p:blipFill>
        <p:spPr>
          <a:xfrm>
            <a:off x="7829367" y="4498700"/>
            <a:ext cx="1314633" cy="352474"/>
          </a:xfrm>
          <a:prstGeom prst="rect">
            <a:avLst/>
          </a:prstGeom>
          <a:noFill/>
          <a:ln>
            <a:noFill/>
          </a:ln>
        </p:spPr>
      </p:pic>
      <p:sp>
        <p:nvSpPr>
          <p:cNvPr id="189" name="Google Shape;189;p23"/>
          <p:cNvSpPr txBox="1"/>
          <p:nvPr/>
        </p:nvSpPr>
        <p:spPr>
          <a:xfrm>
            <a:off x="91030" y="76522"/>
            <a:ext cx="3566570" cy="1096777"/>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None/>
            </a:pPr>
            <a:r>
              <a:rPr b="0" i="0" lang="en-US" sz="4800" u="none" cap="none" strike="noStrike">
                <a:solidFill>
                  <a:srgbClr val="000000"/>
                </a:solidFill>
                <a:latin typeface="Vidaloka"/>
                <a:ea typeface="Vidaloka"/>
                <a:cs typeface="Vidaloka"/>
                <a:sym typeface="Vidaloka"/>
              </a:rPr>
              <a:t>F O C U S</a:t>
            </a:r>
            <a:endParaRPr/>
          </a:p>
        </p:txBody>
      </p:sp>
      <p:cxnSp>
        <p:nvCxnSpPr>
          <p:cNvPr id="190" name="Google Shape;190;p23"/>
          <p:cNvCxnSpPr/>
          <p:nvPr/>
        </p:nvCxnSpPr>
        <p:spPr>
          <a:xfrm>
            <a:off x="1285875" y="2847975"/>
            <a:ext cx="2371725" cy="0"/>
          </a:xfrm>
          <a:prstGeom prst="straightConnector1">
            <a:avLst/>
          </a:prstGeom>
          <a:noFill/>
          <a:ln cap="flat" cmpd="sng" w="19050">
            <a:solidFill>
              <a:srgbClr val="FF0000"/>
            </a:solidFill>
            <a:prstDash val="solid"/>
            <a:round/>
            <a:headEnd len="sm" w="sm" type="none"/>
            <a:tailEnd len="sm" w="sm" type="none"/>
          </a:ln>
        </p:spPr>
      </p:cxnSp>
      <p:sp>
        <p:nvSpPr>
          <p:cNvPr id="191" name="Google Shape;191;p23"/>
          <p:cNvSpPr/>
          <p:nvPr/>
        </p:nvSpPr>
        <p:spPr>
          <a:xfrm>
            <a:off x="2336428" y="3095271"/>
            <a:ext cx="4693022" cy="816456"/>
          </a:xfrm>
          <a:prstGeom prst="rect">
            <a:avLst/>
          </a:prstGeom>
          <a:noFill/>
          <a:ln cap="flat" cmpd="sng" w="127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cxnSp>
        <p:nvCxnSpPr>
          <p:cNvPr id="192" name="Google Shape;192;p23"/>
          <p:cNvCxnSpPr/>
          <p:nvPr/>
        </p:nvCxnSpPr>
        <p:spPr>
          <a:xfrm>
            <a:off x="6086475" y="4428071"/>
            <a:ext cx="2609850" cy="0"/>
          </a:xfrm>
          <a:prstGeom prst="straightConnector1">
            <a:avLst/>
          </a:prstGeom>
          <a:noFill/>
          <a:ln cap="flat" cmpd="sng" w="19050">
            <a:solidFill>
              <a:srgbClr val="FF0000"/>
            </a:solidFill>
            <a:prstDash val="solid"/>
            <a:round/>
            <a:headEnd len="sm" w="sm" type="none"/>
            <a:tailEnd len="sm" w="sm" type="none"/>
          </a:ln>
        </p:spPr>
      </p:cxnSp>
      <p:sp>
        <p:nvSpPr>
          <p:cNvPr id="193" name="Google Shape;193;p23"/>
          <p:cNvSpPr txBox="1"/>
          <p:nvPr/>
        </p:nvSpPr>
        <p:spPr>
          <a:xfrm>
            <a:off x="100107" y="945318"/>
            <a:ext cx="9065557" cy="1977464"/>
          </a:xfrm>
          <a:prstGeom prst="rect">
            <a:avLst/>
          </a:prstGeom>
          <a:blipFill rotWithShape="1">
            <a:blip r:embed="rId5">
              <a:alphaModFix/>
            </a:blip>
            <a:stretch>
              <a:fillRect b="-8024" l="-141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194" name="Google Shape;194;p23"/>
          <p:cNvSpPr txBox="1"/>
          <p:nvPr/>
        </p:nvSpPr>
        <p:spPr>
          <a:xfrm>
            <a:off x="0" y="3942914"/>
            <a:ext cx="9165664" cy="587853"/>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rPr b="0" i="0" lang="en-US" sz="2000" u="none" cap="none" strike="noStrike">
                <a:solidFill>
                  <a:srgbClr val="000000"/>
                </a:solidFill>
                <a:latin typeface="Vidaloka"/>
                <a:ea typeface="Vidaloka"/>
                <a:cs typeface="Vidaloka"/>
                <a:sym typeface="Vidaloka"/>
              </a:rPr>
              <a:t>และวิธีการรักษาจะมีประสิทธิภาพสูงสุดเมื่อใช้ตัวยาที่มีอุณหภูมิอย่างน้อย 42 องศาเซลเซียส</a:t>
            </a:r>
            <a:endParaRPr b="0" i="0" sz="2000" u="none" cap="none" strike="noStrike">
              <a:solidFill>
                <a:srgbClr val="000000"/>
              </a:solidFill>
              <a:latin typeface="Vidaloka"/>
              <a:ea typeface="Vidaloka"/>
              <a:cs typeface="Vidaloka"/>
              <a:sym typeface="Vidalok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500"/>
                                        <p:tgtEl>
                                          <p:spTgt spid="1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500"/>
                                        <p:tgtEl>
                                          <p:spTgt spid="1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2"/>
                                        </p:tgtEl>
                                        <p:attrNameLst>
                                          <p:attrName>style.visibility</p:attrName>
                                        </p:attrNameLst>
                                      </p:cBhvr>
                                      <p:to>
                                        <p:strVal val="visible"/>
                                      </p:to>
                                    </p:set>
                                    <p:animEffect filter="fade" transition="in">
                                      <p:cBhvr>
                                        <p:cTn dur="500"/>
                                        <p:tgtEl>
                                          <p:spTgt spid="1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4"/>
          <p:cNvSpPr txBox="1"/>
          <p:nvPr>
            <p:ph type="title"/>
          </p:nvPr>
        </p:nvSpPr>
        <p:spPr>
          <a:xfrm>
            <a:off x="3374" y="-8581"/>
            <a:ext cx="3566570" cy="1096777"/>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1100"/>
              <a:buNone/>
            </a:pPr>
            <a:r>
              <a:rPr lang="en-US" sz="4800"/>
              <a:t>F O C U S</a:t>
            </a:r>
            <a:endParaRPr/>
          </a:p>
        </p:txBody>
      </p:sp>
      <p:pic>
        <p:nvPicPr>
          <p:cNvPr id="200" name="Google Shape;200;p24"/>
          <p:cNvPicPr preferRelativeResize="0"/>
          <p:nvPr/>
        </p:nvPicPr>
        <p:blipFill rotWithShape="1">
          <a:blip r:embed="rId3">
            <a:alphaModFix/>
          </a:blip>
          <a:srcRect b="0" l="0" r="0" t="0"/>
          <a:stretch/>
        </p:blipFill>
        <p:spPr>
          <a:xfrm>
            <a:off x="7951860" y="4480774"/>
            <a:ext cx="1314633" cy="352474"/>
          </a:xfrm>
          <a:prstGeom prst="rect">
            <a:avLst/>
          </a:prstGeom>
          <a:noFill/>
          <a:ln>
            <a:noFill/>
          </a:ln>
        </p:spPr>
      </p:pic>
      <p:sp>
        <p:nvSpPr>
          <p:cNvPr id="201" name="Google Shape;201;p24"/>
          <p:cNvSpPr txBox="1"/>
          <p:nvPr/>
        </p:nvSpPr>
        <p:spPr>
          <a:xfrm>
            <a:off x="2592515" y="377836"/>
            <a:ext cx="6673978" cy="78023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0"/>
              <a:buFont typeface="Vidaloka"/>
              <a:buNone/>
            </a:pPr>
            <a:r>
              <a:rPr b="0" i="0" lang="en-US" sz="2200" u="none" cap="none" strike="noStrike">
                <a:solidFill>
                  <a:schemeClr val="dk1"/>
                </a:solidFill>
                <a:latin typeface="Vidaloka"/>
                <a:ea typeface="Vidaloka"/>
                <a:cs typeface="Vidaloka"/>
                <a:sym typeface="Vidaloka"/>
              </a:rPr>
              <a:t>วาดกราฟเพื่อแสดงฟังก์ชันเอกซ์โพเนนเชียล </a:t>
            </a:r>
            <a:endParaRPr/>
          </a:p>
          <a:p>
            <a:pPr indent="0" lvl="0" marL="0" marR="0" rtl="0" algn="l">
              <a:lnSpc>
                <a:spcPct val="100000"/>
              </a:lnSpc>
              <a:spcBef>
                <a:spcPts val="0"/>
              </a:spcBef>
              <a:spcAft>
                <a:spcPts val="0"/>
              </a:spcAft>
              <a:buClr>
                <a:schemeClr val="dk1"/>
              </a:buClr>
              <a:buSzPts val="3000"/>
              <a:buFont typeface="Vidaloka"/>
              <a:buNone/>
            </a:pPr>
            <a:r>
              <a:rPr b="0" i="1" lang="en-US" sz="2200" u="none" cap="none" strike="noStrike">
                <a:solidFill>
                  <a:schemeClr val="dk1"/>
                </a:solidFill>
                <a:latin typeface="Vidaloka"/>
                <a:ea typeface="Vidaloka"/>
                <a:cs typeface="Vidaloka"/>
                <a:sym typeface="Vidaloka"/>
              </a:rPr>
              <a:t>Hint: อุณหภูมิเริ่มต้นควรเป็นเท่าใด</a:t>
            </a:r>
            <a:endParaRPr b="0" i="1" sz="2200" u="none" cap="none" strike="noStrike">
              <a:solidFill>
                <a:schemeClr val="dk1"/>
              </a:solidFill>
              <a:latin typeface="Vidaloka"/>
              <a:ea typeface="Vidaloka"/>
              <a:cs typeface="Vidaloka"/>
              <a:sym typeface="Vidaloka"/>
            </a:endParaRPr>
          </a:p>
        </p:txBody>
      </p:sp>
      <p:sp>
        <p:nvSpPr>
          <p:cNvPr id="202" name="Google Shape;202;p24"/>
          <p:cNvSpPr txBox="1"/>
          <p:nvPr/>
        </p:nvSpPr>
        <p:spPr>
          <a:xfrm>
            <a:off x="6847115" y="4080664"/>
            <a:ext cx="1653436" cy="400110"/>
          </a:xfrm>
          <a:prstGeom prst="rect">
            <a:avLst/>
          </a:prstGeom>
          <a:noFill/>
          <a:ln cap="flat" cmpd="sng" w="9525">
            <a:solidFill>
              <a:schemeClr val="dk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US" sz="2000" u="none" cap="none" strike="noStrike">
                <a:solidFill>
                  <a:srgbClr val="000000"/>
                </a:solidFill>
                <a:latin typeface="Arial"/>
                <a:ea typeface="Arial"/>
                <a:cs typeface="Arial"/>
                <a:sym typeface="Arial"/>
              </a:rPr>
              <a:t>เวลา: 5 นาที</a:t>
            </a:r>
            <a:endParaRPr b="0" i="0" sz="2000" u="none" cap="none" strike="noStrike">
              <a:solidFill>
                <a:srgbClr val="000000"/>
              </a:solidFill>
              <a:latin typeface="Arial"/>
              <a:ea typeface="Arial"/>
              <a:cs typeface="Arial"/>
              <a:sym typeface="Arial"/>
            </a:endParaRPr>
          </a:p>
        </p:txBody>
      </p:sp>
      <p:pic>
        <p:nvPicPr>
          <p:cNvPr descr="Timer Images - Free Download on Freepik" id="203" name="Google Shape;203;p24"/>
          <p:cNvPicPr preferRelativeResize="0"/>
          <p:nvPr/>
        </p:nvPicPr>
        <p:blipFill rotWithShape="1">
          <a:blip r:embed="rId4">
            <a:alphaModFix/>
          </a:blip>
          <a:srcRect b="0" l="0" r="0" t="0"/>
          <a:stretch/>
        </p:blipFill>
        <p:spPr>
          <a:xfrm>
            <a:off x="6500715" y="3595653"/>
            <a:ext cx="692798" cy="692798"/>
          </a:xfrm>
          <a:prstGeom prst="rect">
            <a:avLst/>
          </a:prstGeom>
          <a:noFill/>
          <a:ln>
            <a:noFill/>
          </a:ln>
        </p:spPr>
      </p:pic>
      <p:sp>
        <p:nvSpPr>
          <p:cNvPr id="204" name="Google Shape;204;p24"/>
          <p:cNvSpPr txBox="1"/>
          <p:nvPr/>
        </p:nvSpPr>
        <p:spPr>
          <a:xfrm>
            <a:off x="2479276" y="2058789"/>
            <a:ext cx="4834216" cy="1025922"/>
          </a:xfrm>
          <a:prstGeom prst="rect">
            <a:avLst/>
          </a:pr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400" u="none" cap="none" strike="noStrike">
                <a:latin typeface="Arial"/>
                <a:ea typeface="Arial"/>
                <a:cs typeface="Arial"/>
                <a:sym typeface="Arial"/>
              </a:rPr>
              <a:t> </a:t>
            </a:r>
            <a:endParaRPr/>
          </a:p>
        </p:txBody>
      </p:sp>
      <p:sp>
        <p:nvSpPr>
          <p:cNvPr id="205" name="Google Shape;205;p24"/>
          <p:cNvSpPr/>
          <p:nvPr/>
        </p:nvSpPr>
        <p:spPr>
          <a:xfrm>
            <a:off x="2549873" y="2070044"/>
            <a:ext cx="4693022" cy="816456"/>
          </a:xfrm>
          <a:prstGeom prst="rect">
            <a:avLst/>
          </a:prstGeom>
          <a:noFill/>
          <a:ln cap="flat" cmpd="sng" w="127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5"/>
                                        </p:tgtEl>
                                        <p:attrNameLst>
                                          <p:attrName>style.visibility</p:attrName>
                                        </p:attrNameLst>
                                      </p:cBhvr>
                                      <p:to>
                                        <p:strVal val="visible"/>
                                      </p:to>
                                    </p:set>
                                    <p:animEffect filter="fade" transition="in">
                                      <p:cBhvr>
                                        <p:cTn dur="500"/>
                                        <p:tgtEl>
                                          <p:spTgt spid="20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