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3"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Lst>
  <p:sldSz cy="5143500" cx="9144000"/>
  <p:notesSz cx="6858000" cy="9144000"/>
  <p:embeddedFontLst>
    <p:embeddedFont>
      <p:font typeface="Merriweather Light"/>
      <p:regular r:id="rId36"/>
      <p:bold r:id="rId37"/>
      <p:italic r:id="rId38"/>
      <p:boldItalic r:id="rId39"/>
    </p:embeddedFont>
    <p:embeddedFont>
      <p:font typeface="Montserrat"/>
      <p:regular r:id="rId40"/>
      <p:bold r:id="rId41"/>
      <p:italic r:id="rId42"/>
      <p:boldItalic r:id="rId43"/>
    </p:embeddedFont>
    <p:embeddedFont>
      <p:font typeface="Vidaloka"/>
      <p:regular r:id="rId44"/>
    </p:embeddedFont>
    <p:embeddedFont>
      <p:font typeface="Open Sans"/>
      <p:regular r:id="rId45"/>
      <p:bold r:id="rId46"/>
      <p:italic r:id="rId47"/>
      <p:boldItalic r:id="rId4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8345B228-9DC1-44FF-8055-B2BBEE199EE1}">
  <a:tblStyle styleId="{8345B228-9DC1-44FF-8055-B2BBEE199EE1}"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 styleId="{EDA53772-11D8-4980-A3C4-5EC78DE4F743}" styleName="Table_1">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7E7"/>
          </a:solidFill>
        </a:fill>
      </a:tcStyle>
    </a:wholeTbl>
    <a:band1H>
      <a:tcTxStyle/>
      <a:tcStyle>
        <a:fill>
          <a:solidFill>
            <a:srgbClr val="CDCCCC"/>
          </a:solidFill>
        </a:fill>
      </a:tcStyle>
    </a:band1H>
    <a:band2H>
      <a:tcTxStyle/>
    </a:band2H>
    <a:band1V>
      <a:tcTxStyle/>
      <a:tcStyle>
        <a:fill>
          <a:solidFill>
            <a:srgbClr val="CDCCCC"/>
          </a:solidFill>
        </a:fill>
      </a:tcStyle>
    </a:band1V>
    <a:band2V>
      <a:tcTxStyle/>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Montserrat-regular.fntdata"/><Relationship Id="rId20" Type="http://schemas.openxmlformats.org/officeDocument/2006/relationships/slide" Target="slides/slide15.xml"/><Relationship Id="rId42" Type="http://schemas.openxmlformats.org/officeDocument/2006/relationships/font" Target="fonts/Montserrat-italic.fntdata"/><Relationship Id="rId41" Type="http://schemas.openxmlformats.org/officeDocument/2006/relationships/font" Target="fonts/Montserrat-bold.fntdata"/><Relationship Id="rId22" Type="http://schemas.openxmlformats.org/officeDocument/2006/relationships/slide" Target="slides/slide17.xml"/><Relationship Id="rId44" Type="http://schemas.openxmlformats.org/officeDocument/2006/relationships/font" Target="fonts/Vidaloka-regular.fntdata"/><Relationship Id="rId21" Type="http://schemas.openxmlformats.org/officeDocument/2006/relationships/slide" Target="slides/slide16.xml"/><Relationship Id="rId43" Type="http://schemas.openxmlformats.org/officeDocument/2006/relationships/font" Target="fonts/Montserrat-boldItalic.fntdata"/><Relationship Id="rId24" Type="http://schemas.openxmlformats.org/officeDocument/2006/relationships/slide" Target="slides/slide19.xml"/><Relationship Id="rId46" Type="http://schemas.openxmlformats.org/officeDocument/2006/relationships/font" Target="fonts/OpenSans-bold.fntdata"/><Relationship Id="rId23" Type="http://schemas.openxmlformats.org/officeDocument/2006/relationships/slide" Target="slides/slide18.xml"/><Relationship Id="rId45" Type="http://schemas.openxmlformats.org/officeDocument/2006/relationships/font" Target="fonts/OpenSans-regular.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48" Type="http://schemas.openxmlformats.org/officeDocument/2006/relationships/font" Target="fonts/OpenSans-boldItalic.fntdata"/><Relationship Id="rId25" Type="http://schemas.openxmlformats.org/officeDocument/2006/relationships/slide" Target="slides/slide20.xml"/><Relationship Id="rId47" Type="http://schemas.openxmlformats.org/officeDocument/2006/relationships/font" Target="fonts/OpenSans-italic.fntdata"/><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slide" Target="slides/slide28.xml"/><Relationship Id="rId10" Type="http://schemas.openxmlformats.org/officeDocument/2006/relationships/slide" Target="slides/slide5.xml"/><Relationship Id="rId32" Type="http://schemas.openxmlformats.org/officeDocument/2006/relationships/slide" Target="slides/slide27.xml"/><Relationship Id="rId13" Type="http://schemas.openxmlformats.org/officeDocument/2006/relationships/slide" Target="slides/slide8.xml"/><Relationship Id="rId35" Type="http://schemas.openxmlformats.org/officeDocument/2006/relationships/slide" Target="slides/slide30.xml"/><Relationship Id="rId12" Type="http://schemas.openxmlformats.org/officeDocument/2006/relationships/slide" Target="slides/slide7.xml"/><Relationship Id="rId34" Type="http://schemas.openxmlformats.org/officeDocument/2006/relationships/slide" Target="slides/slide29.xml"/><Relationship Id="rId15" Type="http://schemas.openxmlformats.org/officeDocument/2006/relationships/slide" Target="slides/slide10.xml"/><Relationship Id="rId37" Type="http://schemas.openxmlformats.org/officeDocument/2006/relationships/font" Target="fonts/MerriweatherLight-bold.fntdata"/><Relationship Id="rId14" Type="http://schemas.openxmlformats.org/officeDocument/2006/relationships/slide" Target="slides/slide9.xml"/><Relationship Id="rId36" Type="http://schemas.openxmlformats.org/officeDocument/2006/relationships/font" Target="fonts/MerriweatherLight-regular.fntdata"/><Relationship Id="rId17" Type="http://schemas.openxmlformats.org/officeDocument/2006/relationships/slide" Target="slides/slide12.xml"/><Relationship Id="rId39" Type="http://schemas.openxmlformats.org/officeDocument/2006/relationships/font" Target="fonts/MerriweatherLight-boldItalic.fntdata"/><Relationship Id="rId16" Type="http://schemas.openxmlformats.org/officeDocument/2006/relationships/slide" Target="slides/slide11.xml"/><Relationship Id="rId38" Type="http://schemas.openxmlformats.org/officeDocument/2006/relationships/font" Target="fonts/MerriweatherLight-italic.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Let’s focus on these 3 factors from the list we came up with : </a:t>
            </a:r>
            <a:endParaRPr/>
          </a:p>
          <a:p>
            <a:pPr indent="-228600" lvl="0" marL="228600" marR="0" rtl="0" algn="l">
              <a:lnSpc>
                <a:spcPct val="100000"/>
              </a:lnSpc>
              <a:spcBef>
                <a:spcPts val="0"/>
              </a:spcBef>
              <a:spcAft>
                <a:spcPts val="0"/>
              </a:spcAft>
              <a:buClr>
                <a:srgbClr val="000000"/>
              </a:buClr>
              <a:buSzPts val="1100"/>
              <a:buFont typeface="Arial"/>
              <a:buAutoNum type="arabicParenR"/>
            </a:pPr>
            <a:r>
              <a:rPr lang="th-TH"/>
              <a:t>Speed </a:t>
            </a:r>
            <a:endParaRPr/>
          </a:p>
          <a:p>
            <a:pPr indent="-228600" lvl="0" marL="228600" marR="0" rtl="0" algn="l">
              <a:lnSpc>
                <a:spcPct val="100000"/>
              </a:lnSpc>
              <a:spcBef>
                <a:spcPts val="0"/>
              </a:spcBef>
              <a:spcAft>
                <a:spcPts val="0"/>
              </a:spcAft>
              <a:buClr>
                <a:srgbClr val="000000"/>
              </a:buClr>
              <a:buSzPts val="1100"/>
              <a:buFont typeface="Arial"/>
              <a:buAutoNum type="arabicParenR"/>
            </a:pPr>
            <a:r>
              <a:rPr lang="th-TH"/>
              <a:t>Friction between tyres and roads </a:t>
            </a:r>
            <a:endParaRPr/>
          </a:p>
          <a:p>
            <a:pPr indent="-228600" lvl="0" marL="228600" marR="0" rtl="0" algn="l">
              <a:lnSpc>
                <a:spcPct val="100000"/>
              </a:lnSpc>
              <a:spcBef>
                <a:spcPts val="0"/>
              </a:spcBef>
              <a:spcAft>
                <a:spcPts val="0"/>
              </a:spcAft>
              <a:buClr>
                <a:srgbClr val="000000"/>
              </a:buClr>
              <a:buSzPts val="1100"/>
              <a:buFont typeface="Arial"/>
              <a:buAutoNum type="arabicParenR"/>
            </a:pPr>
            <a:r>
              <a:rPr lang="th-TH"/>
              <a:t>Gravity</a:t>
            </a:r>
            <a:endParaRPr/>
          </a:p>
          <a:p>
            <a:pPr indent="0" lvl="0" marL="158750" rtl="0" algn="l">
              <a:lnSpc>
                <a:spcPct val="100000"/>
              </a:lnSpc>
              <a:spcBef>
                <a:spcPts val="0"/>
              </a:spcBef>
              <a:spcAft>
                <a:spcPts val="0"/>
              </a:spcAft>
              <a:buSzPts val="1100"/>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2" name="Google Shape;282;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Draw a suitable diagram to show the relationship between the breaking distance, speed, acceleration and friction of the tires against the road. </a:t>
            </a:r>
            <a:endParaRPr/>
          </a:p>
          <a:p>
            <a:pPr indent="0" lvl="0" marL="0" marR="0" rtl="0" algn="l">
              <a:lnSpc>
                <a:spcPct val="100000"/>
              </a:lnSpc>
              <a:spcBef>
                <a:spcPts val="0"/>
              </a:spcBef>
              <a:spcAft>
                <a:spcPts val="0"/>
              </a:spcAft>
              <a:buClr>
                <a:srgbClr val="000000"/>
              </a:buClr>
              <a:buSzPts val="1100"/>
              <a:buFont typeface="Arial"/>
              <a:buNone/>
            </a:pPr>
            <a:r>
              <a:rPr lang="th-TH"/>
              <a:t>Share your thoughts with your elbow partner, before sketching the diagram in your worksheets. </a:t>
            </a:r>
            <a:endParaRPr/>
          </a:p>
          <a:p>
            <a:pPr indent="0" lvl="0" marL="0" marR="0" rtl="0" algn="l">
              <a:lnSpc>
                <a:spcPct val="100000"/>
              </a:lnSpc>
              <a:spcBef>
                <a:spcPts val="0"/>
              </a:spcBef>
              <a:spcAft>
                <a:spcPts val="0"/>
              </a:spcAft>
              <a:buClr>
                <a:srgbClr val="000000"/>
              </a:buClr>
              <a:buSzPts val="1100"/>
              <a:buFont typeface="Arial"/>
              <a:buNone/>
            </a:pPr>
            <a:r>
              <a:rPr lang="th-TH"/>
              <a:t>You have 5 minutes to discuss.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Walk around to observe the diagrams drawn by students. </a:t>
            </a:r>
            <a:endParaRPr/>
          </a:p>
          <a:p>
            <a:pPr indent="0" lvl="0" marL="0" marR="0" rtl="0" algn="l">
              <a:lnSpc>
                <a:spcPct val="100000"/>
              </a:lnSpc>
              <a:spcBef>
                <a:spcPts val="0"/>
              </a:spcBef>
              <a:spcAft>
                <a:spcPts val="0"/>
              </a:spcAft>
              <a:buClr>
                <a:srgbClr val="000000"/>
              </a:buClr>
              <a:buSzPts val="1100"/>
              <a:buFont typeface="Arial"/>
              <a:buNone/>
            </a:pPr>
            <a:r>
              <a:rPr lang="th-TH"/>
              <a:t>According to the ability of the class, hint can be given. (Hint: </a:t>
            </a:r>
            <a:r>
              <a:rPr i="1" lang="th-TH" sz="1100"/>
              <a:t>You may want to use a line graph.</a:t>
            </a:r>
            <a:r>
              <a:rPr lang="th-TH"/>
              <a:t>)</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1" name="Shape 301"/>
        <p:cNvGrpSpPr/>
        <p:nvPr/>
      </p:nvGrpSpPr>
      <p:grpSpPr>
        <a:xfrm>
          <a:off x="0" y="0"/>
          <a:ext cx="0" cy="0"/>
          <a:chOff x="0" y="0"/>
          <a:chExt cx="0" cy="0"/>
        </a:xfrm>
      </p:grpSpPr>
      <p:sp>
        <p:nvSpPr>
          <p:cNvPr id="302" name="Google Shape;302;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3" name="Google Shape;303;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checkpoint question with students. </a:t>
            </a:r>
            <a:endParaRPr/>
          </a:p>
          <a:p>
            <a:pPr indent="0" lvl="0" marL="0" marR="0" rtl="0" algn="l">
              <a:lnSpc>
                <a:spcPct val="100000"/>
              </a:lnSpc>
              <a:spcBef>
                <a:spcPts val="0"/>
              </a:spcBef>
              <a:spcAft>
                <a:spcPts val="0"/>
              </a:spcAft>
              <a:buClr>
                <a:srgbClr val="000000"/>
              </a:buClr>
              <a:buSzPts val="1100"/>
              <a:buFont typeface="Arial"/>
              <a:buNone/>
            </a:pPr>
            <a:r>
              <a:rPr lang="th-TH"/>
              <a:t>Give them time to think about their answers.</a:t>
            </a:r>
            <a:endParaRPr/>
          </a:p>
          <a:p>
            <a:pPr indent="0" lvl="0" marL="0" marR="0" rtl="0" algn="l">
              <a:lnSpc>
                <a:spcPct val="100000"/>
              </a:lnSpc>
              <a:spcBef>
                <a:spcPts val="0"/>
              </a:spcBef>
              <a:spcAft>
                <a:spcPts val="0"/>
              </a:spcAft>
              <a:buClr>
                <a:srgbClr val="000000"/>
              </a:buClr>
              <a:buSzPts val="1100"/>
              <a:buFont typeface="Arial"/>
              <a:buNone/>
            </a:pPr>
            <a:r>
              <a:rPr lang="th-TH"/>
              <a:t>Get them to raise show their choice of answer using their fingers.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lang="th-TH"/>
              <a:t>Show the correct answer when the class has answered. </a:t>
            </a:r>
            <a:endParaRPr/>
          </a:p>
          <a:p>
            <a:pPr indent="0" lvl="0" marL="0" marR="0" rtl="0" algn="l">
              <a:lnSpc>
                <a:spcPct val="100000"/>
              </a:lnSpc>
              <a:spcBef>
                <a:spcPts val="0"/>
              </a:spcBef>
              <a:spcAft>
                <a:spcPts val="0"/>
              </a:spcAft>
              <a:buClr>
                <a:srgbClr val="000000"/>
              </a:buClr>
              <a:buSzPts val="1100"/>
              <a:buFont typeface="Arial"/>
              <a:buNone/>
            </a:pPr>
            <a:r>
              <a:t/>
            </a:r>
            <a:endParaRPr b="1"/>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3" name="Google Shape;31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checkpoint question with students. </a:t>
            </a:r>
            <a:endParaRPr/>
          </a:p>
          <a:p>
            <a:pPr indent="0" lvl="0" marL="0" marR="0" rtl="0" algn="l">
              <a:lnSpc>
                <a:spcPct val="100000"/>
              </a:lnSpc>
              <a:spcBef>
                <a:spcPts val="0"/>
              </a:spcBef>
              <a:spcAft>
                <a:spcPts val="0"/>
              </a:spcAft>
              <a:buClr>
                <a:srgbClr val="000000"/>
              </a:buClr>
              <a:buSzPts val="1100"/>
              <a:buFont typeface="Arial"/>
              <a:buNone/>
            </a:pPr>
            <a:r>
              <a:rPr lang="th-TH"/>
              <a:t>Give them time to think about their answers.</a:t>
            </a:r>
            <a:endParaRPr/>
          </a:p>
          <a:p>
            <a:pPr indent="0" lvl="0" marL="0" marR="0" rtl="0" algn="l">
              <a:lnSpc>
                <a:spcPct val="100000"/>
              </a:lnSpc>
              <a:spcBef>
                <a:spcPts val="0"/>
              </a:spcBef>
              <a:spcAft>
                <a:spcPts val="0"/>
              </a:spcAft>
              <a:buClr>
                <a:srgbClr val="000000"/>
              </a:buClr>
              <a:buSzPts val="1100"/>
              <a:buFont typeface="Arial"/>
              <a:buNone/>
            </a:pPr>
            <a:r>
              <a:rPr lang="th-TH"/>
              <a:t>Get them to raise show their choice of answer using their fingers.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lang="th-TH"/>
              <a:t>Show the correct answer when the class has answered. </a:t>
            </a:r>
            <a:endParaRPr/>
          </a:p>
          <a:p>
            <a:pPr indent="0" lvl="0" marL="0" rtl="0" algn="l">
              <a:lnSpc>
                <a:spcPct val="100000"/>
              </a:lnSpc>
              <a:spcBef>
                <a:spcPts val="0"/>
              </a:spcBef>
              <a:spcAft>
                <a:spcPts val="0"/>
              </a:spcAft>
              <a:buSzPts val="1100"/>
              <a:buNone/>
            </a:pPr>
            <a:r>
              <a:t/>
            </a:r>
            <a:endParaRPr b="1"/>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3" name="Google Shape;32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lesson objectives.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9" name="Google Shape;329;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2" name="Google Shape;34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Go through question.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lang="th-TH"/>
              <a:t>Play the video in order to see the steps to be taken when using a calculator to solve for the question.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1" name="Shape 361"/>
        <p:cNvGrpSpPr/>
        <p:nvPr/>
      </p:nvGrpSpPr>
      <p:grpSpPr>
        <a:xfrm>
          <a:off x="0" y="0"/>
          <a:ext cx="0" cy="0"/>
          <a:chOff x="0" y="0"/>
          <a:chExt cx="0" cy="0"/>
        </a:xfrm>
      </p:grpSpPr>
      <p:sp>
        <p:nvSpPr>
          <p:cNvPr id="362" name="Google Shape;362;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3" name="Google Shape;363;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 </a:t>
            </a:r>
            <a:endParaRPr/>
          </a:p>
          <a:p>
            <a:pPr indent="0" lvl="0" marL="0" rtl="0" algn="l">
              <a:lnSpc>
                <a:spcPct val="100000"/>
              </a:lnSpc>
              <a:spcBef>
                <a:spcPts val="0"/>
              </a:spcBef>
              <a:spcAft>
                <a:spcPts val="0"/>
              </a:spcAft>
              <a:buSzPts val="1100"/>
              <a:buNone/>
            </a:pPr>
            <a:r>
              <a:rPr b="0" lang="th-TH"/>
              <a:t>Now, let’s consider this real-world problem here. </a:t>
            </a:r>
            <a:endParaRPr/>
          </a:p>
          <a:p>
            <a:pPr indent="0" lvl="0" marL="0" marR="0" rtl="0" algn="l">
              <a:lnSpc>
                <a:spcPct val="100000"/>
              </a:lnSpc>
              <a:spcBef>
                <a:spcPts val="0"/>
              </a:spcBef>
              <a:spcAft>
                <a:spcPts val="0"/>
              </a:spcAft>
              <a:buClr>
                <a:srgbClr val="000000"/>
              </a:buClr>
              <a:buSzPts val="1100"/>
              <a:buFont typeface="Arial"/>
              <a:buNone/>
            </a:pPr>
            <a:r>
              <a:rPr b="0" lang="th-TH"/>
              <a:t>What are some of the factors that affect the braking distance of the car? </a:t>
            </a:r>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question with students. </a:t>
            </a:r>
            <a:endParaRPr/>
          </a:p>
          <a:p>
            <a:pPr indent="0" lvl="0" marL="0" marR="0" rtl="0" algn="l">
              <a:lnSpc>
                <a:spcPct val="100000"/>
              </a:lnSpc>
              <a:spcBef>
                <a:spcPts val="0"/>
              </a:spcBef>
              <a:spcAft>
                <a:spcPts val="0"/>
              </a:spcAft>
              <a:buClr>
                <a:srgbClr val="000000"/>
              </a:buClr>
              <a:buSzPts val="1100"/>
              <a:buFont typeface="Arial"/>
              <a:buNone/>
            </a:pPr>
            <a:r>
              <a:rPr lang="th-TH"/>
              <a:t>Give them 10 minutes to complete questions independently.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lang="th-TH"/>
              <a:t>After 10 minutes, go through answers.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3" name="Google Shape;14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6" name="Google Shape;39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question with students.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7" name="Google Shape;407;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b="0" lang="th-TH"/>
              <a:t>Inform students that they can get the hint to solving the answer by scanning the QR code provided. </a:t>
            </a:r>
            <a:endParaRPr/>
          </a:p>
          <a:p>
            <a:pPr indent="0" lvl="0" marL="0" marR="0" rtl="0" algn="l">
              <a:lnSpc>
                <a:spcPct val="100000"/>
              </a:lnSpc>
              <a:spcBef>
                <a:spcPts val="0"/>
              </a:spcBef>
              <a:spcAft>
                <a:spcPts val="0"/>
              </a:spcAft>
              <a:buClr>
                <a:srgbClr val="000000"/>
              </a:buClr>
              <a:buSzPts val="1100"/>
              <a:buFont typeface="Arial"/>
              <a:buNone/>
            </a:pPr>
            <a:r>
              <a:t/>
            </a:r>
            <a:endParaRPr b="1"/>
          </a:p>
          <a:p>
            <a:pPr indent="0" lvl="0" marL="0" marR="0" rtl="0" algn="l">
              <a:lnSpc>
                <a:spcPct val="100000"/>
              </a:lnSpc>
              <a:spcBef>
                <a:spcPts val="0"/>
              </a:spcBef>
              <a:spcAft>
                <a:spcPts val="0"/>
              </a:spcAft>
              <a:buClr>
                <a:srgbClr val="000000"/>
              </a:buClr>
              <a:buSzPts val="1100"/>
              <a:buFont typeface="Arial"/>
              <a:buNone/>
            </a:pPr>
            <a:r>
              <a:rPr b="1" lang="th-TH"/>
              <a:t>Teacher Talk</a:t>
            </a:r>
            <a:endParaRPr/>
          </a:p>
          <a:p>
            <a:pPr indent="0" lvl="0" marL="0" marR="0" rtl="0" algn="l">
              <a:lnSpc>
                <a:spcPct val="100000"/>
              </a:lnSpc>
              <a:spcBef>
                <a:spcPts val="0"/>
              </a:spcBef>
              <a:spcAft>
                <a:spcPts val="0"/>
              </a:spcAft>
              <a:buClr>
                <a:srgbClr val="000000"/>
              </a:buClr>
              <a:buSzPts val="1100"/>
              <a:buFont typeface="Arial"/>
              <a:buNone/>
            </a:pPr>
            <a:r>
              <a:rPr lang="th-TH"/>
              <a:t>You have 15 min to independently complete the questions. </a:t>
            </a:r>
            <a:endParaRPr/>
          </a:p>
          <a:p>
            <a:pPr indent="0" lvl="0" marL="0" marR="0" rtl="0" algn="l">
              <a:lnSpc>
                <a:spcPct val="100000"/>
              </a:lnSpc>
              <a:spcBef>
                <a:spcPts val="0"/>
              </a:spcBef>
              <a:spcAft>
                <a:spcPts val="0"/>
              </a:spcAft>
              <a:buClr>
                <a:srgbClr val="000000"/>
              </a:buClr>
              <a:buSzPts val="1100"/>
              <a:buFont typeface="Arial"/>
              <a:buNone/>
            </a:pPr>
            <a:r>
              <a:rPr lang="th-TH"/>
              <a:t>Show your workings clearly. </a:t>
            </a:r>
            <a:endParaRPr/>
          </a:p>
          <a:p>
            <a:pPr indent="0" lvl="0" marL="0" marR="0" rtl="0" algn="l">
              <a:lnSpc>
                <a:spcPct val="100000"/>
              </a:lnSpc>
              <a:spcBef>
                <a:spcPts val="0"/>
              </a:spcBef>
              <a:spcAft>
                <a:spcPts val="0"/>
              </a:spcAft>
              <a:buClr>
                <a:srgbClr val="000000"/>
              </a:buClr>
              <a:buSzPts val="1100"/>
              <a:buFont typeface="Arial"/>
              <a:buNone/>
            </a:pPr>
            <a:r>
              <a:rPr lang="th-TH"/>
              <a:t>If you need some help, you may scan the QR code to view the hints to solve question 2. </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br>
              <a:rPr lang="th-TH" sz="1100">
                <a:latin typeface="Vidaloka"/>
                <a:ea typeface="Vidaloka"/>
                <a:cs typeface="Vidaloka"/>
                <a:sym typeface="Vidaloka"/>
              </a:rPr>
            </a:b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6" name="Google Shape;41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Read the question with students.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8" name="Shape 428"/>
        <p:cNvGrpSpPr/>
        <p:nvPr/>
      </p:nvGrpSpPr>
      <p:grpSpPr>
        <a:xfrm>
          <a:off x="0" y="0"/>
          <a:ext cx="0" cy="0"/>
          <a:chOff x="0" y="0"/>
          <a:chExt cx="0" cy="0"/>
        </a:xfrm>
      </p:grpSpPr>
      <p:sp>
        <p:nvSpPr>
          <p:cNvPr id="429" name="Google Shape;42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0" name="Google Shape;43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After 15 minutes, go through answers with students.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marR="0" rtl="0" algn="l">
              <a:lnSpc>
                <a:spcPct val="100000"/>
              </a:lnSpc>
              <a:spcBef>
                <a:spcPts val="0"/>
              </a:spcBef>
              <a:spcAft>
                <a:spcPts val="0"/>
              </a:spcAft>
              <a:buClr>
                <a:srgbClr val="000000"/>
              </a:buClr>
              <a:buSzPts val="1100"/>
              <a:buFont typeface="Arial"/>
              <a:buNone/>
            </a:pPr>
            <a:r>
              <a:rPr lang="th-TH"/>
              <a:t>Play the video in order to see the steps to be taken when using a calculator to solve for the question. </a:t>
            </a:r>
            <a:endParaRPr/>
          </a:p>
          <a:p>
            <a:pPr indent="0" lvl="0" marL="158750" rtl="0" algn="l">
              <a:lnSpc>
                <a:spcPct val="100000"/>
              </a:lnSpc>
              <a:spcBef>
                <a:spcPts val="0"/>
              </a:spcBef>
              <a:spcAft>
                <a:spcPts val="0"/>
              </a:spcAft>
              <a:buSzPts val="1100"/>
              <a:buNone/>
            </a:pPr>
            <a:r>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p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48" name="Google Shape;448;p24: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6" name="Shape 456"/>
        <p:cNvGrpSpPr/>
        <p:nvPr/>
      </p:nvGrpSpPr>
      <p:grpSpPr>
        <a:xfrm>
          <a:off x="0" y="0"/>
          <a:ext cx="0" cy="0"/>
          <a:chOff x="0" y="0"/>
          <a:chExt cx="0" cy="0"/>
        </a:xfrm>
      </p:grpSpPr>
      <p:sp>
        <p:nvSpPr>
          <p:cNvPr id="457" name="Google Shape;457;p2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8" name="Google Shape;45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rPr b="1" lang="th-TH"/>
              <a:t>Instructions for Teachers </a:t>
            </a:r>
            <a:endParaRPr/>
          </a:p>
          <a:p>
            <a:pPr indent="0" lvl="0" marL="158750" rtl="0" algn="l">
              <a:lnSpc>
                <a:spcPct val="100000"/>
              </a:lnSpc>
              <a:spcBef>
                <a:spcPts val="0"/>
              </a:spcBef>
              <a:spcAft>
                <a:spcPts val="0"/>
              </a:spcAft>
              <a:buSzPts val="1100"/>
              <a:buNone/>
            </a:pPr>
            <a:r>
              <a:rPr b="0" lang="th-TH"/>
              <a:t>Go through Performance Task with students. </a:t>
            </a:r>
            <a:endParaRPr b="0"/>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7" name="Shape 477"/>
        <p:cNvGrpSpPr/>
        <p:nvPr/>
      </p:nvGrpSpPr>
      <p:grpSpPr>
        <a:xfrm>
          <a:off x="0" y="0"/>
          <a:ext cx="0" cy="0"/>
          <a:chOff x="0" y="0"/>
          <a:chExt cx="0" cy="0"/>
        </a:xfrm>
      </p:grpSpPr>
      <p:sp>
        <p:nvSpPr>
          <p:cNvPr id="478" name="Google Shape;478;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9" name="Google Shape;47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Instructions for Teachers </a:t>
            </a:r>
            <a:endParaRPr/>
          </a:p>
          <a:p>
            <a:pPr indent="0" lvl="0" marL="0" rtl="0" algn="l">
              <a:lnSpc>
                <a:spcPct val="100000"/>
              </a:lnSpc>
              <a:spcBef>
                <a:spcPts val="0"/>
              </a:spcBef>
              <a:spcAft>
                <a:spcPts val="0"/>
              </a:spcAft>
              <a:buSzPts val="1100"/>
              <a:buNone/>
            </a:pPr>
            <a:r>
              <a:rPr lang="th-TH"/>
              <a:t>Go through rubrics with students. </a:t>
            </a:r>
            <a:endParaRPr/>
          </a:p>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7" name="Google Shape;487;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p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29: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9" name="Shape 499"/>
        <p:cNvGrpSpPr/>
        <p:nvPr/>
      </p:nvGrpSpPr>
      <p:grpSpPr>
        <a:xfrm>
          <a:off x="0" y="0"/>
          <a:ext cx="0" cy="0"/>
          <a:chOff x="0" y="0"/>
          <a:chExt cx="0" cy="0"/>
        </a:xfrm>
      </p:grpSpPr>
      <p:sp>
        <p:nvSpPr>
          <p:cNvPr id="500" name="Google Shape;500;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01" name="Google Shape;501;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7" name="Google Shape;167;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lang="th-TH"/>
              <a:t>Imagine you are driving down a road in your car. </a:t>
            </a:r>
            <a:endParaRPr/>
          </a:p>
          <a:p>
            <a:pPr indent="0" lvl="0" marL="0" marR="0" rtl="0" algn="l">
              <a:lnSpc>
                <a:spcPct val="100000"/>
              </a:lnSpc>
              <a:spcBef>
                <a:spcPts val="0"/>
              </a:spcBef>
              <a:spcAft>
                <a:spcPts val="0"/>
              </a:spcAft>
              <a:buClr>
                <a:srgbClr val="000000"/>
              </a:buClr>
              <a:buSzPts val="1100"/>
              <a:buFont typeface="Arial"/>
              <a:buNone/>
            </a:pPr>
            <a:r>
              <a:rPr lang="th-TH"/>
              <a:t>Suddenly, you notice an obstacle or a “Stop” sign ahead and need to brake quickly to avoid a crash. </a:t>
            </a:r>
            <a:endParaRPr/>
          </a:p>
          <a:p>
            <a:pPr indent="0" lvl="0" marL="0" marR="0" rtl="0" algn="l">
              <a:lnSpc>
                <a:spcPct val="100000"/>
              </a:lnSpc>
              <a:spcBef>
                <a:spcPts val="0"/>
              </a:spcBef>
              <a:spcAft>
                <a:spcPts val="0"/>
              </a:spcAft>
              <a:buClr>
                <a:srgbClr val="000000"/>
              </a:buClr>
              <a:buSzPts val="1100"/>
              <a:buFont typeface="Arial"/>
              <a:buNone/>
            </a:pPr>
            <a:r>
              <a:rPr lang="th-TH"/>
              <a:t>In that split second, have you wondered how your car’s braking system works to bring you to a stop safely? </a:t>
            </a:r>
            <a:endParaRPr/>
          </a:p>
          <a:p>
            <a:pPr indent="0" lvl="0" marL="0" marR="0" rtl="0" algn="l">
              <a:lnSpc>
                <a:spcPct val="100000"/>
              </a:lnSpc>
              <a:spcBef>
                <a:spcPts val="0"/>
              </a:spcBef>
              <a:spcAft>
                <a:spcPts val="0"/>
              </a:spcAft>
              <a:buClr>
                <a:srgbClr val="000000"/>
              </a:buClr>
              <a:buSzPts val="1100"/>
              <a:buFont typeface="Arial"/>
              <a:buNone/>
            </a:pPr>
            <a:r>
              <a:rPr lang="th-TH"/>
              <a:t>Well, that’s exactly what we’re going to explore today! </a:t>
            </a:r>
            <a:endParaRPr/>
          </a:p>
          <a:p>
            <a:pPr indent="0" lvl="0" marL="0" marR="0" rtl="0" algn="l">
              <a:lnSpc>
                <a:spcPct val="100000"/>
              </a:lnSpc>
              <a:spcBef>
                <a:spcPts val="0"/>
              </a:spcBef>
              <a:spcAft>
                <a:spcPts val="0"/>
              </a:spcAft>
              <a:buClr>
                <a:srgbClr val="000000"/>
              </a:buClr>
              <a:buSzPts val="1100"/>
              <a:buFont typeface="Arial"/>
              <a:buNone/>
            </a:pPr>
            <a:br>
              <a:rPr lang="th-TH"/>
            </a:b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b="0" lang="th-TH"/>
              <a:t>Let’s begin with a quick experiment. </a:t>
            </a:r>
            <a:endParaRPr/>
          </a:p>
          <a:p>
            <a:pPr indent="0" lvl="0" marL="0" marR="0" rtl="0" algn="l">
              <a:lnSpc>
                <a:spcPct val="100000"/>
              </a:lnSpc>
              <a:spcBef>
                <a:spcPts val="0"/>
              </a:spcBef>
              <a:spcAft>
                <a:spcPts val="0"/>
              </a:spcAft>
              <a:buClr>
                <a:srgbClr val="000000"/>
              </a:buClr>
              <a:buSzPts val="1100"/>
              <a:buFont typeface="Arial"/>
              <a:buNone/>
            </a:pPr>
            <a:r>
              <a:rPr b="0" lang="th-TH"/>
              <a:t>Take a moment to stand up and imagine yourself as a car in motion. </a:t>
            </a:r>
            <a:endParaRPr/>
          </a:p>
          <a:p>
            <a:pPr indent="0" lvl="0" marL="0" marR="0" rtl="0" algn="l">
              <a:lnSpc>
                <a:spcPct val="100000"/>
              </a:lnSpc>
              <a:spcBef>
                <a:spcPts val="0"/>
              </a:spcBef>
              <a:spcAft>
                <a:spcPts val="0"/>
              </a:spcAft>
              <a:buClr>
                <a:srgbClr val="000000"/>
              </a:buClr>
              <a:buSzPts val="1100"/>
              <a:buFont typeface="Arial"/>
              <a:buNone/>
            </a:pPr>
            <a:r>
              <a:rPr b="0" lang="th-TH"/>
              <a:t>Now, when I say “brake”, I want  you to stop moving as quickly as you can. </a:t>
            </a:r>
            <a:endParaRPr/>
          </a:p>
          <a:p>
            <a:pPr indent="0" lvl="0" marL="0" marR="0" rtl="0" algn="l">
              <a:lnSpc>
                <a:spcPct val="100000"/>
              </a:lnSpc>
              <a:spcBef>
                <a:spcPts val="0"/>
              </a:spcBef>
              <a:spcAft>
                <a:spcPts val="0"/>
              </a:spcAft>
              <a:buClr>
                <a:srgbClr val="000000"/>
              </a:buClr>
              <a:buSzPts val="1100"/>
              <a:buFont typeface="Arial"/>
              <a:buNone/>
            </a:pPr>
            <a:r>
              <a:rPr b="0" lang="th-TH"/>
              <a:t>Ready?</a:t>
            </a:r>
            <a:endParaRPr/>
          </a:p>
          <a:p>
            <a:pPr indent="0" lvl="0" marL="0" marR="0" rtl="0" algn="l">
              <a:lnSpc>
                <a:spcPct val="100000"/>
              </a:lnSpc>
              <a:spcBef>
                <a:spcPts val="0"/>
              </a:spcBef>
              <a:spcAft>
                <a:spcPts val="0"/>
              </a:spcAft>
              <a:buClr>
                <a:srgbClr val="000000"/>
              </a:buClr>
              <a:buSzPts val="1100"/>
              <a:buFont typeface="Arial"/>
              <a:buNone/>
            </a:pPr>
            <a:r>
              <a:rPr b="0" lang="th-TH"/>
              <a:t>Brake! </a:t>
            </a:r>
            <a:endParaRPr/>
          </a:p>
          <a:p>
            <a:pPr indent="0" lvl="0" marL="0" marR="0" rtl="0" algn="l">
              <a:lnSpc>
                <a:spcPct val="100000"/>
              </a:lnSpc>
              <a:spcBef>
                <a:spcPts val="0"/>
              </a:spcBef>
              <a:spcAft>
                <a:spcPts val="0"/>
              </a:spcAft>
              <a:buClr>
                <a:srgbClr val="000000"/>
              </a:buClr>
              <a:buSzPts val="1100"/>
              <a:buFont typeface="Arial"/>
              <a:buNone/>
            </a:pPr>
            <a:r>
              <a:t/>
            </a:r>
            <a:endParaRPr b="0"/>
          </a:p>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sz="1100">
                <a:solidFill>
                  <a:srgbClr val="333333"/>
                </a:solidFill>
                <a:latin typeface="Open Sans"/>
                <a:ea typeface="Open Sans"/>
                <a:cs typeface="Open Sans"/>
                <a:sym typeface="Open Sans"/>
              </a:rPr>
              <a:t>Allow time for students to participate. </a:t>
            </a:r>
            <a:endParaRPr/>
          </a:p>
          <a:p>
            <a:pPr indent="0" lvl="0" marL="0" marR="0" rtl="0" algn="l">
              <a:lnSpc>
                <a:spcPct val="100000"/>
              </a:lnSpc>
              <a:spcBef>
                <a:spcPts val="0"/>
              </a:spcBef>
              <a:spcAft>
                <a:spcPts val="0"/>
              </a:spcAft>
              <a:buClr>
                <a:srgbClr val="000000"/>
              </a:buClr>
              <a:buSzPts val="1100"/>
              <a:buFont typeface="Arial"/>
              <a:buNone/>
            </a:pPr>
            <a:r>
              <a:t/>
            </a:r>
            <a:endParaRPr b="1" i="1"/>
          </a:p>
          <a:p>
            <a:pPr indent="0" lvl="0" marL="0" marR="0" rtl="0" algn="l">
              <a:lnSpc>
                <a:spcPct val="100000"/>
              </a:lnSpc>
              <a:spcBef>
                <a:spcPts val="0"/>
              </a:spcBef>
              <a:spcAft>
                <a:spcPts val="0"/>
              </a:spcAft>
              <a:buClr>
                <a:srgbClr val="000000"/>
              </a:buClr>
              <a:buSzPts val="1100"/>
              <a:buFont typeface="Arial"/>
              <a:buNone/>
            </a:pPr>
            <a:r>
              <a:rPr b="1" lang="th-TH"/>
              <a:t>Teacher Talk </a:t>
            </a:r>
            <a:endParaRPr b="0"/>
          </a:p>
          <a:p>
            <a:pPr indent="0" lvl="0" marL="0" marR="0" rtl="0" algn="l">
              <a:lnSpc>
                <a:spcPct val="100000"/>
              </a:lnSpc>
              <a:spcBef>
                <a:spcPts val="0"/>
              </a:spcBef>
              <a:spcAft>
                <a:spcPts val="0"/>
              </a:spcAft>
              <a:buClr>
                <a:srgbClr val="000000"/>
              </a:buClr>
              <a:buSzPts val="1100"/>
              <a:buFont typeface="Arial"/>
              <a:buNone/>
            </a:pPr>
            <a:r>
              <a:rPr b="0" lang="th-TH"/>
              <a:t>Notice how you had to slow down and eventually stop? </a:t>
            </a:r>
            <a:endParaRPr/>
          </a:p>
          <a:p>
            <a:pPr indent="0" lvl="0" marL="0" marR="0" rtl="0" algn="l">
              <a:lnSpc>
                <a:spcPct val="100000"/>
              </a:lnSpc>
              <a:spcBef>
                <a:spcPts val="0"/>
              </a:spcBef>
              <a:spcAft>
                <a:spcPts val="0"/>
              </a:spcAft>
              <a:buClr>
                <a:srgbClr val="000000"/>
              </a:buClr>
              <a:buSzPts val="1100"/>
              <a:buFont typeface="Arial"/>
              <a:buNone/>
            </a:pPr>
            <a:r>
              <a:rPr b="0" lang="th-TH"/>
              <a:t>Just like you, a car also needs a certain distance to come to a complete stop after the brakes are applied. </a:t>
            </a:r>
            <a:endParaRPr/>
          </a:p>
          <a:p>
            <a:pPr indent="0" lvl="0" marL="0" marR="0" rtl="0" algn="l">
              <a:lnSpc>
                <a:spcPct val="100000"/>
              </a:lnSpc>
              <a:spcBef>
                <a:spcPts val="0"/>
              </a:spcBef>
              <a:spcAft>
                <a:spcPts val="0"/>
              </a:spcAft>
              <a:buClr>
                <a:srgbClr val="000000"/>
              </a:buClr>
              <a:buSzPts val="1100"/>
              <a:buFont typeface="Arial"/>
              <a:buNone/>
            </a:pPr>
            <a:r>
              <a:rPr b="0" lang="th-TH"/>
              <a:t>This distance is known as the breaking distance. </a:t>
            </a:r>
            <a:endParaRPr/>
          </a:p>
          <a:p>
            <a:pPr indent="0" lvl="0" marL="0" marR="0" rtl="0" algn="l">
              <a:lnSpc>
                <a:spcPct val="100000"/>
              </a:lnSpc>
              <a:spcBef>
                <a:spcPts val="0"/>
              </a:spcBef>
              <a:spcAft>
                <a:spcPts val="0"/>
              </a:spcAft>
              <a:buClr>
                <a:srgbClr val="000000"/>
              </a:buClr>
              <a:buSzPts val="1100"/>
              <a:buFont typeface="Arial"/>
              <a:buNone/>
            </a:pPr>
            <a:r>
              <a:t/>
            </a:r>
            <a:endParaRPr b="1"/>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6" name="Google Shape;186;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b="0" lang="th-TH"/>
              <a:t>Think about the different factors affecting breaking distance. </a:t>
            </a:r>
            <a:endParaRPr/>
          </a:p>
          <a:p>
            <a:pPr indent="0" lvl="0" marL="0" marR="0" rtl="0" algn="l">
              <a:lnSpc>
                <a:spcPct val="100000"/>
              </a:lnSpc>
              <a:spcBef>
                <a:spcPts val="0"/>
              </a:spcBef>
              <a:spcAft>
                <a:spcPts val="0"/>
              </a:spcAft>
              <a:buClr>
                <a:srgbClr val="000000"/>
              </a:buClr>
              <a:buSzPts val="1100"/>
              <a:buFont typeface="Arial"/>
              <a:buNone/>
            </a:pPr>
            <a:r>
              <a:rPr b="0" lang="th-TH"/>
              <a:t>We will conduct a roundtable discussion.</a:t>
            </a:r>
            <a:endParaRPr/>
          </a:p>
          <a:p>
            <a:pPr indent="0" lvl="0" marL="0" marR="0" rtl="0" algn="l">
              <a:lnSpc>
                <a:spcPct val="100000"/>
              </a:lnSpc>
              <a:spcBef>
                <a:spcPts val="0"/>
              </a:spcBef>
              <a:spcAft>
                <a:spcPts val="0"/>
              </a:spcAft>
              <a:buClr>
                <a:srgbClr val="000000"/>
              </a:buClr>
              <a:buSzPts val="1100"/>
              <a:buFont typeface="Arial"/>
              <a:buNone/>
            </a:pPr>
            <a:r>
              <a:rPr b="0" lang="th-TH"/>
              <a:t> </a:t>
            </a:r>
            <a:r>
              <a:rPr b="0" i="0" lang="th-TH"/>
              <a:t>**Read all the instructions off the slide.**</a:t>
            </a:r>
            <a:endParaRPr/>
          </a:p>
          <a:p>
            <a:pPr indent="0" lvl="0" marL="0" marR="0" rtl="0" algn="l">
              <a:lnSpc>
                <a:spcPct val="100000"/>
              </a:lnSpc>
              <a:spcBef>
                <a:spcPts val="0"/>
              </a:spcBef>
              <a:spcAft>
                <a:spcPts val="0"/>
              </a:spcAft>
              <a:buClr>
                <a:srgbClr val="000000"/>
              </a:buClr>
              <a:buSzPts val="1100"/>
              <a:buFont typeface="Arial"/>
              <a:buNone/>
            </a:pPr>
            <a:r>
              <a:rPr b="0" lang="th-TH"/>
              <a:t>Everyone should contribute at least once.</a:t>
            </a:r>
            <a:endParaRPr/>
          </a:p>
          <a:p>
            <a:pPr indent="0" lvl="0" marL="0" marR="0" rtl="0" algn="l">
              <a:lnSpc>
                <a:spcPct val="100000"/>
              </a:lnSpc>
              <a:spcBef>
                <a:spcPts val="0"/>
              </a:spcBef>
              <a:spcAft>
                <a:spcPts val="0"/>
              </a:spcAft>
              <a:buClr>
                <a:srgbClr val="000000"/>
              </a:buClr>
              <a:buSzPts val="1100"/>
              <a:buFont typeface="Arial"/>
              <a:buNone/>
            </a:pPr>
            <a:r>
              <a:rPr b="0" lang="th-TH"/>
              <a:t>You have 10 minutes to discuss in your groups. </a:t>
            </a:r>
            <a:endParaRPr/>
          </a:p>
          <a:p>
            <a:pPr indent="0" lvl="0" marL="0" marR="0" rtl="0" algn="l">
              <a:lnSpc>
                <a:spcPct val="100000"/>
              </a:lnSpc>
              <a:spcBef>
                <a:spcPts val="0"/>
              </a:spcBef>
              <a:spcAft>
                <a:spcPts val="0"/>
              </a:spcAft>
              <a:buClr>
                <a:srgbClr val="000000"/>
              </a:buClr>
              <a:buSzPts val="1100"/>
              <a:buFont typeface="Arial"/>
              <a:buNone/>
            </a:pPr>
            <a:r>
              <a:t/>
            </a:r>
            <a:endParaRPr b="1"/>
          </a:p>
          <a:p>
            <a:pPr indent="0" lvl="0" marL="0" marR="0" rtl="0" algn="l">
              <a:lnSpc>
                <a:spcPct val="100000"/>
              </a:lnSpc>
              <a:spcBef>
                <a:spcPts val="0"/>
              </a:spcBef>
              <a:spcAft>
                <a:spcPts val="0"/>
              </a:spcAft>
              <a:buClr>
                <a:srgbClr val="000000"/>
              </a:buClr>
              <a:buSzPts val="1100"/>
              <a:buFont typeface="Arial"/>
              <a:buNone/>
            </a:pPr>
            <a:r>
              <a:rPr b="1" lang="th-TH"/>
              <a:t>Instructions for Teachers </a:t>
            </a:r>
            <a:endParaRPr/>
          </a:p>
          <a:p>
            <a:pPr indent="0" lvl="0" marL="0" marR="0" rtl="0" algn="l">
              <a:lnSpc>
                <a:spcPct val="100000"/>
              </a:lnSpc>
              <a:spcBef>
                <a:spcPts val="0"/>
              </a:spcBef>
              <a:spcAft>
                <a:spcPts val="0"/>
              </a:spcAft>
              <a:buClr>
                <a:srgbClr val="000000"/>
              </a:buClr>
              <a:buSzPts val="1100"/>
              <a:buFont typeface="Arial"/>
              <a:buNone/>
            </a:pPr>
            <a:r>
              <a:rPr lang="th-TH"/>
              <a:t>Use </a:t>
            </a:r>
            <a:r>
              <a:rPr b="1" lang="th-TH"/>
              <a:t>Roundtable Discussion </a:t>
            </a:r>
            <a:r>
              <a:rPr b="0" lang="th-TH"/>
              <a:t>to get pupils to discuss the factors. (4-5 students in one group)</a:t>
            </a:r>
            <a:endParaRPr/>
          </a:p>
          <a:p>
            <a:pPr indent="0" lvl="0" marL="0" marR="0" rtl="0" algn="l">
              <a:lnSpc>
                <a:spcPct val="100000"/>
              </a:lnSpc>
              <a:spcBef>
                <a:spcPts val="0"/>
              </a:spcBef>
              <a:spcAft>
                <a:spcPts val="0"/>
              </a:spcAft>
              <a:buClr>
                <a:srgbClr val="000000"/>
              </a:buClr>
              <a:buSzPts val="1100"/>
              <a:buFont typeface="Arial"/>
              <a:buNone/>
            </a:pPr>
            <a:r>
              <a:rPr i="1" lang="th-TH" sz="1800">
                <a:solidFill>
                  <a:srgbClr val="333333"/>
                </a:solidFill>
                <a:latin typeface="Open Sans"/>
                <a:ea typeface="Open Sans"/>
                <a:cs typeface="Open Sans"/>
                <a:sym typeface="Open Sans"/>
              </a:rPr>
              <a:t>Roundtable Strategy: Students in small groups sit in a circle and share their ideas aloud before writing them down on their worksheets. Each student will take turns to respond, at least once. After the roundtable, teachers consolidate the responses through a class discussion.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th-TH"/>
              <a:t>Teacher Talk </a:t>
            </a:r>
            <a:endParaRPr/>
          </a:p>
          <a:p>
            <a:pPr indent="0" lvl="0" marL="0" marR="0" rtl="0" algn="l">
              <a:lnSpc>
                <a:spcPct val="100000"/>
              </a:lnSpc>
              <a:spcBef>
                <a:spcPts val="0"/>
              </a:spcBef>
              <a:spcAft>
                <a:spcPts val="0"/>
              </a:spcAft>
              <a:buClr>
                <a:srgbClr val="000000"/>
              </a:buClr>
              <a:buSzPts val="1100"/>
              <a:buFont typeface="Arial"/>
              <a:buNone/>
            </a:pPr>
            <a:r>
              <a:rPr lang="th-TH"/>
              <a:t>Based on your responses, these are the some of the factors affecting braking distance.</a:t>
            </a:r>
            <a:endParaRPr/>
          </a:p>
          <a:p>
            <a:pPr indent="0" lvl="0" marL="0" marR="0" rtl="0" algn="l">
              <a:lnSpc>
                <a:spcPct val="100000"/>
              </a:lnSpc>
              <a:spcBef>
                <a:spcPts val="0"/>
              </a:spcBef>
              <a:spcAft>
                <a:spcPts val="0"/>
              </a:spcAft>
              <a:buClr>
                <a:srgbClr val="000000"/>
              </a:buClr>
              <a:buSzPts val="1100"/>
              <a:buFont typeface="Arial"/>
              <a:buNone/>
            </a:pPr>
            <a:r>
              <a:rPr lang="th-TH"/>
              <a:t>**Read factors and their explanations off the slide** </a:t>
            </a:r>
            <a:endParaRPr/>
          </a:p>
          <a:p>
            <a:pPr indent="0" lvl="0" marL="0" marR="0" rtl="0" algn="l">
              <a:lnSpc>
                <a:spcPct val="100000"/>
              </a:lnSpc>
              <a:spcBef>
                <a:spcPts val="0"/>
              </a:spcBef>
              <a:spcAft>
                <a:spcPts val="0"/>
              </a:spcAft>
              <a:buClr>
                <a:srgbClr val="000000"/>
              </a:buClr>
              <a:buSzPts val="1100"/>
              <a:buFont typeface="Arial"/>
              <a:buNone/>
            </a:pPr>
            <a:r>
              <a:t/>
            </a:r>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0" name="Google Shape;24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b="1" lang="th-TH"/>
              <a:t>Teacher Talk </a:t>
            </a:r>
            <a:endParaRPr/>
          </a:p>
          <a:p>
            <a:pPr indent="0" lvl="0" marL="0" rtl="0" algn="l">
              <a:lnSpc>
                <a:spcPct val="100000"/>
              </a:lnSpc>
              <a:spcBef>
                <a:spcPts val="0"/>
              </a:spcBef>
              <a:spcAft>
                <a:spcPts val="0"/>
              </a:spcAft>
              <a:buSzPts val="1100"/>
              <a:buNone/>
            </a:pPr>
            <a:r>
              <a:rPr b="0" lang="th-TH"/>
              <a:t>Now, let’s consider this real-world problem here. </a:t>
            </a:r>
            <a:endParaRPr/>
          </a:p>
          <a:p>
            <a:pPr indent="0" lvl="0" marL="0" marR="0" rtl="0" algn="l">
              <a:lnSpc>
                <a:spcPct val="100000"/>
              </a:lnSpc>
              <a:spcBef>
                <a:spcPts val="0"/>
              </a:spcBef>
              <a:spcAft>
                <a:spcPts val="0"/>
              </a:spcAft>
              <a:buClr>
                <a:srgbClr val="000000"/>
              </a:buClr>
              <a:buSzPts val="1100"/>
              <a:buFont typeface="Arial"/>
              <a:buNone/>
            </a:pPr>
            <a:r>
              <a:rPr b="0" lang="th-TH"/>
              <a:t>What are some of the factors that affect the braking distance of the car? </a:t>
            </a:r>
            <a:endParaRPr/>
          </a:p>
          <a:p>
            <a:pPr indent="0" lvl="0" marL="0" rtl="0" algn="l">
              <a:lnSpc>
                <a:spcPct val="100000"/>
              </a:lnSpc>
              <a:spcBef>
                <a:spcPts val="0"/>
              </a:spcBef>
              <a:spcAft>
                <a:spcPts val="0"/>
              </a:spcAft>
              <a:buSzPts val="1100"/>
              <a:buNone/>
            </a:pPr>
            <a:r>
              <a:t/>
            </a:r>
            <a:endParaRPr b="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 name="Shape 8"/>
        <p:cNvGrpSpPr/>
        <p:nvPr/>
      </p:nvGrpSpPr>
      <p:grpSpPr>
        <a:xfrm>
          <a:off x="0" y="0"/>
          <a:ext cx="0" cy="0"/>
          <a:chOff x="0" y="0"/>
          <a:chExt cx="0" cy="0"/>
        </a:xfrm>
      </p:grpSpPr>
      <p:sp>
        <p:nvSpPr>
          <p:cNvPr id="9" name="Google Shape;9;p2"/>
          <p:cNvSpPr txBox="1"/>
          <p:nvPr>
            <p:ph type="ctrTitle"/>
          </p:nvPr>
        </p:nvSpPr>
        <p:spPr>
          <a:xfrm>
            <a:off x="1039975" y="1324500"/>
            <a:ext cx="7064100" cy="20526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5200"/>
              <a:buNone/>
              <a:defRPr sz="65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0" name="Google Shape;10;p2"/>
          <p:cNvSpPr txBox="1"/>
          <p:nvPr>
            <p:ph idx="1" type="subTitle"/>
          </p:nvPr>
        </p:nvSpPr>
        <p:spPr>
          <a:xfrm>
            <a:off x="1040000" y="3377100"/>
            <a:ext cx="7064100" cy="4419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2800"/>
              <a:buNone/>
              <a:defRPr sz="16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cxnSp>
        <p:nvCxnSpPr>
          <p:cNvPr id="11" name="Google Shape;11;p2"/>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 name="Google Shape;12;p2"/>
          <p:cNvCxnSpPr/>
          <p:nvPr/>
        </p:nvCxnSpPr>
        <p:spPr>
          <a:xfrm flipH="1">
            <a:off x="-257975" y="-72550"/>
            <a:ext cx="3047400" cy="13464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 name="Google Shape;13;p2"/>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4" name="Google Shape;14;p2"/>
          <p:cNvCxnSpPr/>
          <p:nvPr/>
        </p:nvCxnSpPr>
        <p:spPr>
          <a:xfrm flipH="1">
            <a:off x="6467450" y="3935375"/>
            <a:ext cx="3047400" cy="13464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3">
  <p:cSld name="CUSTOM_20">
    <p:spTree>
      <p:nvGrpSpPr>
        <p:cNvPr id="96" name="Shape 96"/>
        <p:cNvGrpSpPr/>
        <p:nvPr/>
      </p:nvGrpSpPr>
      <p:grpSpPr>
        <a:xfrm>
          <a:off x="0" y="0"/>
          <a:ext cx="0" cy="0"/>
          <a:chOff x="0" y="0"/>
          <a:chExt cx="0" cy="0"/>
        </a:xfrm>
      </p:grpSpPr>
      <p:sp>
        <p:nvSpPr>
          <p:cNvPr id="97" name="Google Shape;97;p11"/>
          <p:cNvSpPr txBox="1"/>
          <p:nvPr>
            <p:ph type="title"/>
          </p:nvPr>
        </p:nvSpPr>
        <p:spPr>
          <a:xfrm>
            <a:off x="4373850" y="944250"/>
            <a:ext cx="2475300" cy="648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35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
        <p:nvSpPr>
          <p:cNvPr id="98" name="Google Shape;98;p11"/>
          <p:cNvSpPr txBox="1"/>
          <p:nvPr>
            <p:ph idx="2" type="title"/>
          </p:nvPr>
        </p:nvSpPr>
        <p:spPr>
          <a:xfrm>
            <a:off x="2294850" y="1096650"/>
            <a:ext cx="1650900" cy="978300"/>
          </a:xfrm>
          <a:prstGeom prst="rect">
            <a:avLst/>
          </a:prstGeom>
          <a:noFill/>
          <a:ln>
            <a:noFill/>
          </a:ln>
        </p:spPr>
        <p:txBody>
          <a:bodyPr anchorCtr="0" anchor="ctr" bIns="91425" lIns="91425" spcFirstLastPara="1" rIns="91425" wrap="square" tIns="91425">
            <a:noAutofit/>
          </a:bodyPr>
          <a:lstStyle>
            <a:lvl1pPr lvl="0" algn="r">
              <a:lnSpc>
                <a:spcPct val="100000"/>
              </a:lnSpc>
              <a:spcBef>
                <a:spcPts val="0"/>
              </a:spcBef>
              <a:spcAft>
                <a:spcPts val="0"/>
              </a:spcAft>
              <a:buSzPts val="6000"/>
              <a:buNone/>
              <a:defRPr sz="7000">
                <a:solidFill>
                  <a:schemeClr val="accent1"/>
                </a:solidFill>
              </a:defRPr>
            </a:lvl1pPr>
            <a:lvl2pPr lvl="1" algn="l">
              <a:lnSpc>
                <a:spcPct val="100000"/>
              </a:lnSpc>
              <a:spcBef>
                <a:spcPts val="0"/>
              </a:spcBef>
              <a:spcAft>
                <a:spcPts val="0"/>
              </a:spcAft>
              <a:buSzPts val="6000"/>
              <a:buNone/>
              <a:defRPr b="1" sz="6000"/>
            </a:lvl2pPr>
            <a:lvl3pPr lvl="2" algn="l">
              <a:lnSpc>
                <a:spcPct val="100000"/>
              </a:lnSpc>
              <a:spcBef>
                <a:spcPts val="0"/>
              </a:spcBef>
              <a:spcAft>
                <a:spcPts val="0"/>
              </a:spcAft>
              <a:buSzPts val="6000"/>
              <a:buNone/>
              <a:defRPr b="1" sz="6000"/>
            </a:lvl3pPr>
            <a:lvl4pPr lvl="3" algn="l">
              <a:lnSpc>
                <a:spcPct val="100000"/>
              </a:lnSpc>
              <a:spcBef>
                <a:spcPts val="0"/>
              </a:spcBef>
              <a:spcAft>
                <a:spcPts val="0"/>
              </a:spcAft>
              <a:buSzPts val="6000"/>
              <a:buNone/>
              <a:defRPr b="1" sz="6000"/>
            </a:lvl4pPr>
            <a:lvl5pPr lvl="4" algn="l">
              <a:lnSpc>
                <a:spcPct val="100000"/>
              </a:lnSpc>
              <a:spcBef>
                <a:spcPts val="0"/>
              </a:spcBef>
              <a:spcAft>
                <a:spcPts val="0"/>
              </a:spcAft>
              <a:buSzPts val="6000"/>
              <a:buNone/>
              <a:defRPr b="1" sz="6000"/>
            </a:lvl5pPr>
            <a:lvl6pPr lvl="5" algn="l">
              <a:lnSpc>
                <a:spcPct val="100000"/>
              </a:lnSpc>
              <a:spcBef>
                <a:spcPts val="0"/>
              </a:spcBef>
              <a:spcAft>
                <a:spcPts val="0"/>
              </a:spcAft>
              <a:buSzPts val="6000"/>
              <a:buNone/>
              <a:defRPr b="1" sz="6000"/>
            </a:lvl6pPr>
            <a:lvl7pPr lvl="6" algn="l">
              <a:lnSpc>
                <a:spcPct val="100000"/>
              </a:lnSpc>
              <a:spcBef>
                <a:spcPts val="0"/>
              </a:spcBef>
              <a:spcAft>
                <a:spcPts val="0"/>
              </a:spcAft>
              <a:buSzPts val="6000"/>
              <a:buNone/>
              <a:defRPr b="1" sz="6000"/>
            </a:lvl7pPr>
            <a:lvl8pPr lvl="7" algn="l">
              <a:lnSpc>
                <a:spcPct val="100000"/>
              </a:lnSpc>
              <a:spcBef>
                <a:spcPts val="0"/>
              </a:spcBef>
              <a:spcAft>
                <a:spcPts val="0"/>
              </a:spcAft>
              <a:buSzPts val="6000"/>
              <a:buNone/>
              <a:defRPr b="1" sz="6000"/>
            </a:lvl8pPr>
            <a:lvl9pPr lvl="8" algn="l">
              <a:lnSpc>
                <a:spcPct val="100000"/>
              </a:lnSpc>
              <a:spcBef>
                <a:spcPts val="0"/>
              </a:spcBef>
              <a:spcAft>
                <a:spcPts val="0"/>
              </a:spcAft>
              <a:buSzPts val="6000"/>
              <a:buNone/>
              <a:defRPr b="1" sz="6000"/>
            </a:lvl9pPr>
          </a:lstStyle>
          <a:p/>
        </p:txBody>
      </p:sp>
      <p:sp>
        <p:nvSpPr>
          <p:cNvPr id="99" name="Google Shape;99;p11"/>
          <p:cNvSpPr txBox="1"/>
          <p:nvPr>
            <p:ph idx="1" type="subTitle"/>
          </p:nvPr>
        </p:nvSpPr>
        <p:spPr>
          <a:xfrm>
            <a:off x="4373850" y="1593150"/>
            <a:ext cx="2475300" cy="624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400">
                <a:solidFill>
                  <a:schemeClr val="dk1"/>
                </a:solidFill>
              </a:defRPr>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cxnSp>
        <p:nvCxnSpPr>
          <p:cNvPr id="100" name="Google Shape;100;p11"/>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01" name="Google Shape;101;p11"/>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02" name="Google Shape;102;p11"/>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03" name="Google Shape;103;p11"/>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04" name="Google Shape;104;p11"/>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05" name="Google Shape;105;p11"/>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p:cSld name="CUSTOM_10">
    <p:spTree>
      <p:nvGrpSpPr>
        <p:cNvPr id="106" name="Shape 106"/>
        <p:cNvGrpSpPr/>
        <p:nvPr/>
      </p:nvGrpSpPr>
      <p:grpSpPr>
        <a:xfrm>
          <a:off x="0" y="0"/>
          <a:ext cx="0" cy="0"/>
          <a:chOff x="0" y="0"/>
          <a:chExt cx="0" cy="0"/>
        </a:xfrm>
      </p:grpSpPr>
      <p:cxnSp>
        <p:nvCxnSpPr>
          <p:cNvPr id="107" name="Google Shape;107;p12"/>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08" name="Google Shape;108;p12"/>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4">
  <p:cSld name="CUSTOM_21">
    <p:spTree>
      <p:nvGrpSpPr>
        <p:cNvPr id="109" name="Shape 109"/>
        <p:cNvGrpSpPr/>
        <p:nvPr/>
      </p:nvGrpSpPr>
      <p:grpSpPr>
        <a:xfrm>
          <a:off x="0" y="0"/>
          <a:ext cx="0" cy="0"/>
          <a:chOff x="0" y="0"/>
          <a:chExt cx="0" cy="0"/>
        </a:xfrm>
      </p:grpSpPr>
      <p:sp>
        <p:nvSpPr>
          <p:cNvPr id="110" name="Google Shape;110;p13"/>
          <p:cNvSpPr txBox="1"/>
          <p:nvPr>
            <p:ph type="title"/>
          </p:nvPr>
        </p:nvSpPr>
        <p:spPr>
          <a:xfrm>
            <a:off x="5310925" y="962565"/>
            <a:ext cx="3123000" cy="2257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5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11" name="Google Shape;111;p13"/>
          <p:cNvSpPr txBox="1"/>
          <p:nvPr>
            <p:ph idx="1" type="subTitle"/>
          </p:nvPr>
        </p:nvSpPr>
        <p:spPr>
          <a:xfrm>
            <a:off x="5310925" y="3400935"/>
            <a:ext cx="3013500" cy="78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Char char="●"/>
              <a:defRPr sz="1400">
                <a:solidFill>
                  <a:schemeClr val="dk1"/>
                </a:solidFill>
              </a:defRPr>
            </a:lvl1pPr>
            <a:lvl2pPr lvl="1" algn="ctr">
              <a:lnSpc>
                <a:spcPct val="115000"/>
              </a:lnSpc>
              <a:spcBef>
                <a:spcPts val="0"/>
              </a:spcBef>
              <a:spcAft>
                <a:spcPts val="0"/>
              </a:spcAft>
              <a:buSzPts val="1400"/>
              <a:buChar char="○"/>
              <a:defRPr/>
            </a:lvl2pPr>
            <a:lvl3pPr lvl="2" algn="ctr">
              <a:lnSpc>
                <a:spcPct val="115000"/>
              </a:lnSpc>
              <a:spcBef>
                <a:spcPts val="0"/>
              </a:spcBef>
              <a:spcAft>
                <a:spcPts val="0"/>
              </a:spcAft>
              <a:buSzPts val="1400"/>
              <a:buChar char="■"/>
              <a:defRPr/>
            </a:lvl3pPr>
            <a:lvl4pPr lvl="3" algn="ctr">
              <a:lnSpc>
                <a:spcPct val="115000"/>
              </a:lnSpc>
              <a:spcBef>
                <a:spcPts val="0"/>
              </a:spcBef>
              <a:spcAft>
                <a:spcPts val="0"/>
              </a:spcAft>
              <a:buSzPts val="1400"/>
              <a:buChar char="●"/>
              <a:defRPr/>
            </a:lvl4pPr>
            <a:lvl5pPr lvl="4" algn="ctr">
              <a:lnSpc>
                <a:spcPct val="115000"/>
              </a:lnSpc>
              <a:spcBef>
                <a:spcPts val="0"/>
              </a:spcBef>
              <a:spcAft>
                <a:spcPts val="0"/>
              </a:spcAft>
              <a:buSzPts val="1400"/>
              <a:buChar char="○"/>
              <a:defRPr/>
            </a:lvl5pPr>
            <a:lvl6pPr lvl="5" algn="ctr">
              <a:lnSpc>
                <a:spcPct val="115000"/>
              </a:lnSpc>
              <a:spcBef>
                <a:spcPts val="0"/>
              </a:spcBef>
              <a:spcAft>
                <a:spcPts val="0"/>
              </a:spcAft>
              <a:buSzPts val="1400"/>
              <a:buChar char="■"/>
              <a:defRPr/>
            </a:lvl6pPr>
            <a:lvl7pPr lvl="6" algn="ctr">
              <a:lnSpc>
                <a:spcPct val="115000"/>
              </a:lnSpc>
              <a:spcBef>
                <a:spcPts val="0"/>
              </a:spcBef>
              <a:spcAft>
                <a:spcPts val="0"/>
              </a:spcAft>
              <a:buSzPts val="1400"/>
              <a:buChar char="●"/>
              <a:defRPr/>
            </a:lvl7pPr>
            <a:lvl8pPr lvl="7" algn="ctr">
              <a:lnSpc>
                <a:spcPct val="115000"/>
              </a:lnSpc>
              <a:spcBef>
                <a:spcPts val="0"/>
              </a:spcBef>
              <a:spcAft>
                <a:spcPts val="0"/>
              </a:spcAft>
              <a:buSzPts val="1400"/>
              <a:buChar char="○"/>
              <a:defRPr/>
            </a:lvl8pPr>
            <a:lvl9pPr lvl="8" algn="ctr">
              <a:lnSpc>
                <a:spcPct val="115000"/>
              </a:lnSpc>
              <a:spcBef>
                <a:spcPts val="0"/>
              </a:spcBef>
              <a:spcAft>
                <a:spcPts val="0"/>
              </a:spcAft>
              <a:buSzPts val="1400"/>
              <a:buChar char="■"/>
              <a:defRPr/>
            </a:lvl9pPr>
          </a:lstStyle>
          <a:p/>
        </p:txBody>
      </p:sp>
      <p:cxnSp>
        <p:nvCxnSpPr>
          <p:cNvPr id="112" name="Google Shape;112;p13"/>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13" name="Google Shape;113;p13"/>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14" name="Google Shape;114;p13"/>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5" name="Google Shape;115;p13"/>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6" name="Google Shape;116;p13"/>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17" name="Google Shape;117;p13"/>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2">
  <p:cSld name="CUSTOM_10_1_1">
    <p:spTree>
      <p:nvGrpSpPr>
        <p:cNvPr id="118" name="Shape 118"/>
        <p:cNvGrpSpPr/>
        <p:nvPr/>
      </p:nvGrpSpPr>
      <p:grpSpPr>
        <a:xfrm>
          <a:off x="0" y="0"/>
          <a:ext cx="0" cy="0"/>
          <a:chOff x="0" y="0"/>
          <a:chExt cx="0" cy="0"/>
        </a:xfrm>
      </p:grpSpPr>
      <p:cxnSp>
        <p:nvCxnSpPr>
          <p:cNvPr id="119" name="Google Shape;119;p14"/>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0" name="Google Shape;120;p14"/>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1" name="Google Shape;121;p14"/>
          <p:cNvCxnSpPr/>
          <p:nvPr/>
        </p:nvCxnSpPr>
        <p:spPr>
          <a:xfrm flipH="1">
            <a:off x="6772150" y="3663450"/>
            <a:ext cx="2823300" cy="16332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1">
  <p:cSld name="CUSTOM_10_1">
    <p:spTree>
      <p:nvGrpSpPr>
        <p:cNvPr id="122" name="Shape 122"/>
        <p:cNvGrpSpPr/>
        <p:nvPr/>
      </p:nvGrpSpPr>
      <p:grpSpPr>
        <a:xfrm>
          <a:off x="0" y="0"/>
          <a:ext cx="0" cy="0"/>
          <a:chOff x="0" y="0"/>
          <a:chExt cx="0" cy="0"/>
        </a:xfrm>
      </p:grpSpPr>
      <p:cxnSp>
        <p:nvCxnSpPr>
          <p:cNvPr id="123" name="Google Shape;123;p15"/>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4" name="Google Shape;124;p15"/>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5" name="Google Shape;125;p15"/>
          <p:cNvCxnSpPr/>
          <p:nvPr/>
        </p:nvCxnSpPr>
        <p:spPr>
          <a:xfrm>
            <a:off x="7434175" y="-125600"/>
            <a:ext cx="1993200" cy="13302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26" name="Google Shape;126;p15"/>
          <p:cNvCxnSpPr/>
          <p:nvPr/>
        </p:nvCxnSpPr>
        <p:spPr>
          <a:xfrm>
            <a:off x="-147275" y="3943475"/>
            <a:ext cx="1993200" cy="13302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ackground 3">
  <p:cSld name="CUSTOM_30">
    <p:spTree>
      <p:nvGrpSpPr>
        <p:cNvPr id="127" name="Shape 127"/>
        <p:cNvGrpSpPr/>
        <p:nvPr/>
      </p:nvGrpSpPr>
      <p:grpSpPr>
        <a:xfrm>
          <a:off x="0" y="0"/>
          <a:ext cx="0" cy="0"/>
          <a:chOff x="0" y="0"/>
          <a:chExt cx="0" cy="0"/>
        </a:xfrm>
      </p:grpSpPr>
      <p:cxnSp>
        <p:nvCxnSpPr>
          <p:cNvPr id="128" name="Google Shape;128;p16"/>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29" name="Google Shape;129;p16"/>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130" name="Google Shape;130;p16"/>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1" name="Google Shape;131;p16"/>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2" name="Google Shape;132;p16"/>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133" name="Google Shape;133;p16"/>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able of contents">
  <p:cSld name="CUSTOM">
    <p:spTree>
      <p:nvGrpSpPr>
        <p:cNvPr id="15" name="Shape 15"/>
        <p:cNvGrpSpPr/>
        <p:nvPr/>
      </p:nvGrpSpPr>
      <p:grpSpPr>
        <a:xfrm>
          <a:off x="0" y="0"/>
          <a:ext cx="0" cy="0"/>
          <a:chOff x="0" y="0"/>
          <a:chExt cx="0" cy="0"/>
        </a:xfrm>
      </p:grpSpPr>
      <p:sp>
        <p:nvSpPr>
          <p:cNvPr id="16" name="Google Shape;16;p3"/>
          <p:cNvSpPr txBox="1"/>
          <p:nvPr>
            <p:ph type="title"/>
          </p:nvPr>
        </p:nvSpPr>
        <p:spPr>
          <a:xfrm>
            <a:off x="713225" y="445025"/>
            <a:ext cx="35838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17" name="Google Shape;17;p3"/>
          <p:cNvSpPr txBox="1"/>
          <p:nvPr>
            <p:ph idx="1" type="subTitle"/>
          </p:nvPr>
        </p:nvSpPr>
        <p:spPr>
          <a:xfrm>
            <a:off x="5001000" y="1942925"/>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18" name="Google Shape;18;p3"/>
          <p:cNvSpPr txBox="1"/>
          <p:nvPr>
            <p:ph idx="2" type="subTitle"/>
          </p:nvPr>
        </p:nvSpPr>
        <p:spPr>
          <a:xfrm>
            <a:off x="5001000" y="2255100"/>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19" name="Google Shape;19;p3"/>
          <p:cNvSpPr txBox="1"/>
          <p:nvPr>
            <p:ph idx="3" type="subTitle"/>
          </p:nvPr>
        </p:nvSpPr>
        <p:spPr>
          <a:xfrm>
            <a:off x="1655200" y="1942925"/>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0" name="Google Shape;20;p3"/>
          <p:cNvSpPr txBox="1"/>
          <p:nvPr>
            <p:ph idx="4" type="subTitle"/>
          </p:nvPr>
        </p:nvSpPr>
        <p:spPr>
          <a:xfrm>
            <a:off x="1655200" y="2255100"/>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1" name="Google Shape;21;p3"/>
          <p:cNvSpPr txBox="1"/>
          <p:nvPr>
            <p:ph idx="5" type="subTitle"/>
          </p:nvPr>
        </p:nvSpPr>
        <p:spPr>
          <a:xfrm>
            <a:off x="5001000" y="3723950"/>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2" name="Google Shape;22;p3"/>
          <p:cNvSpPr txBox="1"/>
          <p:nvPr>
            <p:ph idx="6" type="subTitle"/>
          </p:nvPr>
        </p:nvSpPr>
        <p:spPr>
          <a:xfrm>
            <a:off x="5001000" y="4036125"/>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3" name="Google Shape;23;p3"/>
          <p:cNvSpPr txBox="1"/>
          <p:nvPr>
            <p:ph idx="7" type="subTitle"/>
          </p:nvPr>
        </p:nvSpPr>
        <p:spPr>
          <a:xfrm>
            <a:off x="1655200" y="3723950"/>
            <a:ext cx="2486100" cy="3570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24" name="Google Shape;24;p3"/>
          <p:cNvSpPr txBox="1"/>
          <p:nvPr>
            <p:ph idx="8" type="subTitle"/>
          </p:nvPr>
        </p:nvSpPr>
        <p:spPr>
          <a:xfrm>
            <a:off x="1655250" y="4036125"/>
            <a:ext cx="2486100" cy="6186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25" name="Google Shape;25;p3"/>
          <p:cNvSpPr txBox="1"/>
          <p:nvPr>
            <p:ph idx="9" type="title"/>
          </p:nvPr>
        </p:nvSpPr>
        <p:spPr>
          <a:xfrm>
            <a:off x="2378650" y="130358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6" name="Google Shape;26;p3"/>
          <p:cNvSpPr txBox="1"/>
          <p:nvPr>
            <p:ph idx="13" type="title"/>
          </p:nvPr>
        </p:nvSpPr>
        <p:spPr>
          <a:xfrm>
            <a:off x="5724450" y="130358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7" name="Google Shape;27;p3"/>
          <p:cNvSpPr txBox="1"/>
          <p:nvPr>
            <p:ph idx="14" type="title"/>
          </p:nvPr>
        </p:nvSpPr>
        <p:spPr>
          <a:xfrm>
            <a:off x="2378700" y="308273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sp>
        <p:nvSpPr>
          <p:cNvPr id="28" name="Google Shape;28;p3"/>
          <p:cNvSpPr txBox="1"/>
          <p:nvPr>
            <p:ph idx="15" type="title"/>
          </p:nvPr>
        </p:nvSpPr>
        <p:spPr>
          <a:xfrm>
            <a:off x="5724450" y="3082738"/>
            <a:ext cx="1039200" cy="6675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Clr>
                <a:schemeClr val="dk2"/>
              </a:buClr>
              <a:buSzPts val="4000"/>
              <a:buNone/>
              <a:defRPr sz="3800">
                <a:solidFill>
                  <a:schemeClr val="accent1"/>
                </a:solidFill>
              </a:defRPr>
            </a:lvl1pPr>
            <a:lvl2pPr lvl="1" algn="ctr">
              <a:lnSpc>
                <a:spcPct val="100000"/>
              </a:lnSpc>
              <a:spcBef>
                <a:spcPts val="0"/>
              </a:spcBef>
              <a:spcAft>
                <a:spcPts val="0"/>
              </a:spcAft>
              <a:buClr>
                <a:schemeClr val="dk2"/>
              </a:buClr>
              <a:buSzPts val="4000"/>
              <a:buNone/>
              <a:defRPr sz="4000">
                <a:solidFill>
                  <a:schemeClr val="dk2"/>
                </a:solidFill>
              </a:defRPr>
            </a:lvl2pPr>
            <a:lvl3pPr lvl="2" algn="ctr">
              <a:lnSpc>
                <a:spcPct val="100000"/>
              </a:lnSpc>
              <a:spcBef>
                <a:spcPts val="0"/>
              </a:spcBef>
              <a:spcAft>
                <a:spcPts val="0"/>
              </a:spcAft>
              <a:buClr>
                <a:schemeClr val="dk2"/>
              </a:buClr>
              <a:buSzPts val="4000"/>
              <a:buNone/>
              <a:defRPr sz="4000">
                <a:solidFill>
                  <a:schemeClr val="dk2"/>
                </a:solidFill>
              </a:defRPr>
            </a:lvl3pPr>
            <a:lvl4pPr lvl="3" algn="ctr">
              <a:lnSpc>
                <a:spcPct val="100000"/>
              </a:lnSpc>
              <a:spcBef>
                <a:spcPts val="0"/>
              </a:spcBef>
              <a:spcAft>
                <a:spcPts val="0"/>
              </a:spcAft>
              <a:buClr>
                <a:schemeClr val="dk2"/>
              </a:buClr>
              <a:buSzPts val="4000"/>
              <a:buNone/>
              <a:defRPr sz="4000">
                <a:solidFill>
                  <a:schemeClr val="dk2"/>
                </a:solidFill>
              </a:defRPr>
            </a:lvl4pPr>
            <a:lvl5pPr lvl="4" algn="ctr">
              <a:lnSpc>
                <a:spcPct val="100000"/>
              </a:lnSpc>
              <a:spcBef>
                <a:spcPts val="0"/>
              </a:spcBef>
              <a:spcAft>
                <a:spcPts val="0"/>
              </a:spcAft>
              <a:buClr>
                <a:schemeClr val="dk2"/>
              </a:buClr>
              <a:buSzPts val="4000"/>
              <a:buNone/>
              <a:defRPr sz="4000">
                <a:solidFill>
                  <a:schemeClr val="dk2"/>
                </a:solidFill>
              </a:defRPr>
            </a:lvl5pPr>
            <a:lvl6pPr lvl="5" algn="ctr">
              <a:lnSpc>
                <a:spcPct val="100000"/>
              </a:lnSpc>
              <a:spcBef>
                <a:spcPts val="0"/>
              </a:spcBef>
              <a:spcAft>
                <a:spcPts val="0"/>
              </a:spcAft>
              <a:buClr>
                <a:schemeClr val="dk2"/>
              </a:buClr>
              <a:buSzPts val="4000"/>
              <a:buNone/>
              <a:defRPr sz="4000">
                <a:solidFill>
                  <a:schemeClr val="dk2"/>
                </a:solidFill>
              </a:defRPr>
            </a:lvl6pPr>
            <a:lvl7pPr lvl="6" algn="ctr">
              <a:lnSpc>
                <a:spcPct val="100000"/>
              </a:lnSpc>
              <a:spcBef>
                <a:spcPts val="0"/>
              </a:spcBef>
              <a:spcAft>
                <a:spcPts val="0"/>
              </a:spcAft>
              <a:buClr>
                <a:schemeClr val="dk2"/>
              </a:buClr>
              <a:buSzPts val="4000"/>
              <a:buNone/>
              <a:defRPr sz="4000">
                <a:solidFill>
                  <a:schemeClr val="dk2"/>
                </a:solidFill>
              </a:defRPr>
            </a:lvl7pPr>
            <a:lvl8pPr lvl="7" algn="ctr">
              <a:lnSpc>
                <a:spcPct val="100000"/>
              </a:lnSpc>
              <a:spcBef>
                <a:spcPts val="0"/>
              </a:spcBef>
              <a:spcAft>
                <a:spcPts val="0"/>
              </a:spcAft>
              <a:buClr>
                <a:schemeClr val="dk2"/>
              </a:buClr>
              <a:buSzPts val="4000"/>
              <a:buNone/>
              <a:defRPr sz="4000">
                <a:solidFill>
                  <a:schemeClr val="dk2"/>
                </a:solidFill>
              </a:defRPr>
            </a:lvl8pPr>
            <a:lvl9pPr lvl="8" algn="ctr">
              <a:lnSpc>
                <a:spcPct val="100000"/>
              </a:lnSpc>
              <a:spcBef>
                <a:spcPts val="0"/>
              </a:spcBef>
              <a:spcAft>
                <a:spcPts val="0"/>
              </a:spcAft>
              <a:buClr>
                <a:schemeClr val="dk2"/>
              </a:buClr>
              <a:buSzPts val="4000"/>
              <a:buNone/>
              <a:defRPr sz="4000">
                <a:solidFill>
                  <a:schemeClr val="dk2"/>
                </a:solidFill>
              </a:defRPr>
            </a:lvl9pPr>
          </a:lstStyle>
          <a:p/>
        </p:txBody>
      </p:sp>
      <p:cxnSp>
        <p:nvCxnSpPr>
          <p:cNvPr id="29" name="Google Shape;29;p3"/>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0" name="Google Shape;30;p3"/>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4"/>
          <p:cNvSpPr txBox="1"/>
          <p:nvPr>
            <p:ph type="title"/>
          </p:nvPr>
        </p:nvSpPr>
        <p:spPr>
          <a:xfrm>
            <a:off x="2714550" y="2366272"/>
            <a:ext cx="3714900" cy="8184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Clr>
                <a:schemeClr val="accent4"/>
              </a:buClr>
              <a:buSzPts val="3600"/>
              <a:buNone/>
              <a:defRPr sz="50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33" name="Google Shape;33;p4"/>
          <p:cNvSpPr txBox="1"/>
          <p:nvPr>
            <p:ph idx="2" type="title"/>
          </p:nvPr>
        </p:nvSpPr>
        <p:spPr>
          <a:xfrm>
            <a:off x="3746550" y="1339163"/>
            <a:ext cx="1650900" cy="9783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6000"/>
              <a:buNone/>
              <a:defRPr sz="7000">
                <a:solidFill>
                  <a:schemeClr val="accent1"/>
                </a:solidFill>
              </a:defRPr>
            </a:lvl1pPr>
            <a:lvl2pPr lvl="1" algn="ctr">
              <a:lnSpc>
                <a:spcPct val="100000"/>
              </a:lnSpc>
              <a:spcBef>
                <a:spcPts val="0"/>
              </a:spcBef>
              <a:spcAft>
                <a:spcPts val="0"/>
              </a:spcAft>
              <a:buSzPts val="6000"/>
              <a:buNone/>
              <a:defRPr b="1" sz="6000"/>
            </a:lvl2pPr>
            <a:lvl3pPr lvl="2" algn="ctr">
              <a:lnSpc>
                <a:spcPct val="100000"/>
              </a:lnSpc>
              <a:spcBef>
                <a:spcPts val="0"/>
              </a:spcBef>
              <a:spcAft>
                <a:spcPts val="0"/>
              </a:spcAft>
              <a:buSzPts val="6000"/>
              <a:buNone/>
              <a:defRPr b="1" sz="6000"/>
            </a:lvl3pPr>
            <a:lvl4pPr lvl="3" algn="ctr">
              <a:lnSpc>
                <a:spcPct val="100000"/>
              </a:lnSpc>
              <a:spcBef>
                <a:spcPts val="0"/>
              </a:spcBef>
              <a:spcAft>
                <a:spcPts val="0"/>
              </a:spcAft>
              <a:buSzPts val="6000"/>
              <a:buNone/>
              <a:defRPr b="1" sz="6000"/>
            </a:lvl4pPr>
            <a:lvl5pPr lvl="4" algn="ctr">
              <a:lnSpc>
                <a:spcPct val="100000"/>
              </a:lnSpc>
              <a:spcBef>
                <a:spcPts val="0"/>
              </a:spcBef>
              <a:spcAft>
                <a:spcPts val="0"/>
              </a:spcAft>
              <a:buSzPts val="6000"/>
              <a:buNone/>
              <a:defRPr b="1" sz="6000"/>
            </a:lvl5pPr>
            <a:lvl6pPr lvl="5" algn="ctr">
              <a:lnSpc>
                <a:spcPct val="100000"/>
              </a:lnSpc>
              <a:spcBef>
                <a:spcPts val="0"/>
              </a:spcBef>
              <a:spcAft>
                <a:spcPts val="0"/>
              </a:spcAft>
              <a:buSzPts val="6000"/>
              <a:buNone/>
              <a:defRPr b="1" sz="6000"/>
            </a:lvl6pPr>
            <a:lvl7pPr lvl="6" algn="ctr">
              <a:lnSpc>
                <a:spcPct val="100000"/>
              </a:lnSpc>
              <a:spcBef>
                <a:spcPts val="0"/>
              </a:spcBef>
              <a:spcAft>
                <a:spcPts val="0"/>
              </a:spcAft>
              <a:buSzPts val="6000"/>
              <a:buNone/>
              <a:defRPr b="1" sz="6000"/>
            </a:lvl7pPr>
            <a:lvl8pPr lvl="7" algn="ctr">
              <a:lnSpc>
                <a:spcPct val="100000"/>
              </a:lnSpc>
              <a:spcBef>
                <a:spcPts val="0"/>
              </a:spcBef>
              <a:spcAft>
                <a:spcPts val="0"/>
              </a:spcAft>
              <a:buSzPts val="6000"/>
              <a:buNone/>
              <a:defRPr b="1" sz="6000"/>
            </a:lvl8pPr>
            <a:lvl9pPr lvl="8" algn="ctr">
              <a:lnSpc>
                <a:spcPct val="100000"/>
              </a:lnSpc>
              <a:spcBef>
                <a:spcPts val="0"/>
              </a:spcBef>
              <a:spcAft>
                <a:spcPts val="0"/>
              </a:spcAft>
              <a:buSzPts val="6000"/>
              <a:buNone/>
              <a:defRPr b="1" sz="6000"/>
            </a:lvl9pPr>
          </a:lstStyle>
          <a:p/>
        </p:txBody>
      </p:sp>
      <p:sp>
        <p:nvSpPr>
          <p:cNvPr id="34" name="Google Shape;34;p4"/>
          <p:cNvSpPr txBox="1"/>
          <p:nvPr>
            <p:ph idx="1" type="subTitle"/>
          </p:nvPr>
        </p:nvSpPr>
        <p:spPr>
          <a:xfrm>
            <a:off x="2291400" y="3076675"/>
            <a:ext cx="4561200" cy="393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35" name="Google Shape;35;p4"/>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6" name="Google Shape;36;p4"/>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37" name="Google Shape;37;p4"/>
          <p:cNvCxnSpPr/>
          <p:nvPr/>
        </p:nvCxnSpPr>
        <p:spPr>
          <a:xfrm flipH="1">
            <a:off x="7948925" y="3979775"/>
            <a:ext cx="1378500" cy="12363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38" name="Google Shape;38;p4"/>
          <p:cNvCxnSpPr/>
          <p:nvPr/>
        </p:nvCxnSpPr>
        <p:spPr>
          <a:xfrm flipH="1">
            <a:off x="-112875" y="-88700"/>
            <a:ext cx="1418700" cy="10644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3">
  <p:cSld name="Title and text 3">
    <p:spTree>
      <p:nvGrpSpPr>
        <p:cNvPr id="39" name="Shape 39"/>
        <p:cNvGrpSpPr/>
        <p:nvPr/>
      </p:nvGrpSpPr>
      <p:grpSpPr>
        <a:xfrm>
          <a:off x="0" y="0"/>
          <a:ext cx="0" cy="0"/>
          <a:chOff x="0" y="0"/>
          <a:chExt cx="0" cy="0"/>
        </a:xfrm>
      </p:grpSpPr>
      <p:sp>
        <p:nvSpPr>
          <p:cNvPr id="40" name="Google Shape;40;p5"/>
          <p:cNvSpPr txBox="1"/>
          <p:nvPr>
            <p:ph type="title"/>
          </p:nvPr>
        </p:nvSpPr>
        <p:spPr>
          <a:xfrm>
            <a:off x="1043725" y="922567"/>
            <a:ext cx="3123000" cy="22575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sz="3500"/>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41" name="Google Shape;41;p5"/>
          <p:cNvSpPr txBox="1"/>
          <p:nvPr>
            <p:ph idx="1" type="subTitle"/>
          </p:nvPr>
        </p:nvSpPr>
        <p:spPr>
          <a:xfrm>
            <a:off x="1043725" y="3360938"/>
            <a:ext cx="3013500" cy="7800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400"/>
              <a:buChar char="●"/>
              <a:defRPr sz="1400"/>
            </a:lvl1pPr>
            <a:lvl2pPr lvl="1" algn="ctr">
              <a:lnSpc>
                <a:spcPct val="115000"/>
              </a:lnSpc>
              <a:spcBef>
                <a:spcPts val="0"/>
              </a:spcBef>
              <a:spcAft>
                <a:spcPts val="0"/>
              </a:spcAft>
              <a:buSzPts val="1400"/>
              <a:buChar char="○"/>
              <a:defRPr/>
            </a:lvl2pPr>
            <a:lvl3pPr lvl="2" algn="ctr">
              <a:lnSpc>
                <a:spcPct val="115000"/>
              </a:lnSpc>
              <a:spcBef>
                <a:spcPts val="0"/>
              </a:spcBef>
              <a:spcAft>
                <a:spcPts val="0"/>
              </a:spcAft>
              <a:buSzPts val="1400"/>
              <a:buChar char="■"/>
              <a:defRPr/>
            </a:lvl3pPr>
            <a:lvl4pPr lvl="3" algn="ctr">
              <a:lnSpc>
                <a:spcPct val="115000"/>
              </a:lnSpc>
              <a:spcBef>
                <a:spcPts val="0"/>
              </a:spcBef>
              <a:spcAft>
                <a:spcPts val="0"/>
              </a:spcAft>
              <a:buSzPts val="1400"/>
              <a:buChar char="●"/>
              <a:defRPr/>
            </a:lvl4pPr>
            <a:lvl5pPr lvl="4" algn="ctr">
              <a:lnSpc>
                <a:spcPct val="115000"/>
              </a:lnSpc>
              <a:spcBef>
                <a:spcPts val="0"/>
              </a:spcBef>
              <a:spcAft>
                <a:spcPts val="0"/>
              </a:spcAft>
              <a:buSzPts val="1400"/>
              <a:buChar char="○"/>
              <a:defRPr/>
            </a:lvl5pPr>
            <a:lvl6pPr lvl="5" algn="ctr">
              <a:lnSpc>
                <a:spcPct val="115000"/>
              </a:lnSpc>
              <a:spcBef>
                <a:spcPts val="0"/>
              </a:spcBef>
              <a:spcAft>
                <a:spcPts val="0"/>
              </a:spcAft>
              <a:buSzPts val="1400"/>
              <a:buChar char="■"/>
              <a:defRPr/>
            </a:lvl6pPr>
            <a:lvl7pPr lvl="6" algn="ctr">
              <a:lnSpc>
                <a:spcPct val="115000"/>
              </a:lnSpc>
              <a:spcBef>
                <a:spcPts val="0"/>
              </a:spcBef>
              <a:spcAft>
                <a:spcPts val="0"/>
              </a:spcAft>
              <a:buSzPts val="1400"/>
              <a:buChar char="●"/>
              <a:defRPr/>
            </a:lvl7pPr>
            <a:lvl8pPr lvl="7" algn="ctr">
              <a:lnSpc>
                <a:spcPct val="115000"/>
              </a:lnSpc>
              <a:spcBef>
                <a:spcPts val="0"/>
              </a:spcBef>
              <a:spcAft>
                <a:spcPts val="0"/>
              </a:spcAft>
              <a:buSzPts val="1400"/>
              <a:buChar char="○"/>
              <a:defRPr/>
            </a:lvl8pPr>
            <a:lvl9pPr lvl="8" algn="ctr">
              <a:lnSpc>
                <a:spcPct val="115000"/>
              </a:lnSpc>
              <a:spcBef>
                <a:spcPts val="0"/>
              </a:spcBef>
              <a:spcAft>
                <a:spcPts val="0"/>
              </a:spcAft>
              <a:buSzPts val="1400"/>
              <a:buChar char="■"/>
              <a:defRPr/>
            </a:lvl9pPr>
          </a:lstStyle>
          <a:p/>
        </p:txBody>
      </p:sp>
      <p:cxnSp>
        <p:nvCxnSpPr>
          <p:cNvPr id="42" name="Google Shape;42;p5"/>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43" name="Google Shape;43;p5"/>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44" name="Google Shape;44;p5"/>
          <p:cNvCxnSpPr/>
          <p:nvPr/>
        </p:nvCxnSpPr>
        <p:spPr>
          <a:xfrm>
            <a:off x="5322650" y="-80625"/>
            <a:ext cx="4005000" cy="20073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six columns">
  <p:cSld name="CUSTOM_22">
    <p:spTree>
      <p:nvGrpSpPr>
        <p:cNvPr id="45" name="Shape 45"/>
        <p:cNvGrpSpPr/>
        <p:nvPr/>
      </p:nvGrpSpPr>
      <p:grpSpPr>
        <a:xfrm>
          <a:off x="0" y="0"/>
          <a:ext cx="0" cy="0"/>
          <a:chOff x="0" y="0"/>
          <a:chExt cx="0" cy="0"/>
        </a:xfrm>
      </p:grpSpPr>
      <p:sp>
        <p:nvSpPr>
          <p:cNvPr id="46" name="Google Shape;46;p6"/>
          <p:cNvSpPr txBox="1"/>
          <p:nvPr>
            <p:ph idx="1" type="subTitle"/>
          </p:nvPr>
        </p:nvSpPr>
        <p:spPr>
          <a:xfrm>
            <a:off x="3509000"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47" name="Google Shape;47;p6"/>
          <p:cNvSpPr txBox="1"/>
          <p:nvPr>
            <p:ph idx="2" type="subTitle"/>
          </p:nvPr>
        </p:nvSpPr>
        <p:spPr>
          <a:xfrm>
            <a:off x="350902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48" name="Google Shape;48;p6"/>
          <p:cNvSpPr txBox="1"/>
          <p:nvPr>
            <p:ph idx="3" type="subTitle"/>
          </p:nvPr>
        </p:nvSpPr>
        <p:spPr>
          <a:xfrm>
            <a:off x="953025"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49" name="Google Shape;49;p6"/>
          <p:cNvSpPr txBox="1"/>
          <p:nvPr>
            <p:ph idx="4" type="subTitle"/>
          </p:nvPr>
        </p:nvSpPr>
        <p:spPr>
          <a:xfrm>
            <a:off x="95312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50" name="Google Shape;50;p6"/>
          <p:cNvSpPr txBox="1"/>
          <p:nvPr>
            <p:ph idx="5" type="subTitle"/>
          </p:nvPr>
        </p:nvSpPr>
        <p:spPr>
          <a:xfrm>
            <a:off x="6064875" y="16938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51" name="Google Shape;51;p6"/>
          <p:cNvSpPr txBox="1"/>
          <p:nvPr>
            <p:ph idx="6" type="subTitle"/>
          </p:nvPr>
        </p:nvSpPr>
        <p:spPr>
          <a:xfrm>
            <a:off x="6064875" y="21100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52" name="Google Shape;52;p6"/>
          <p:cNvSpPr txBox="1"/>
          <p:nvPr>
            <p:ph type="title"/>
          </p:nvPr>
        </p:nvSpPr>
        <p:spPr>
          <a:xfrm>
            <a:off x="1244250" y="445025"/>
            <a:ext cx="66555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atin typeface="Merriweather Light"/>
                <a:ea typeface="Merriweather Light"/>
                <a:cs typeface="Merriweather Light"/>
                <a:sym typeface="Merriweather Light"/>
              </a:defRPr>
            </a:lvl2pPr>
            <a:lvl3pPr lvl="2" algn="ctr">
              <a:lnSpc>
                <a:spcPct val="100000"/>
              </a:lnSpc>
              <a:spcBef>
                <a:spcPts val="0"/>
              </a:spcBef>
              <a:spcAft>
                <a:spcPts val="0"/>
              </a:spcAft>
              <a:buSzPts val="3000"/>
              <a:buNone/>
              <a:defRPr>
                <a:latin typeface="Merriweather Light"/>
                <a:ea typeface="Merriweather Light"/>
                <a:cs typeface="Merriweather Light"/>
                <a:sym typeface="Merriweather Light"/>
              </a:defRPr>
            </a:lvl3pPr>
            <a:lvl4pPr lvl="3" algn="ctr">
              <a:lnSpc>
                <a:spcPct val="100000"/>
              </a:lnSpc>
              <a:spcBef>
                <a:spcPts val="0"/>
              </a:spcBef>
              <a:spcAft>
                <a:spcPts val="0"/>
              </a:spcAft>
              <a:buSzPts val="3000"/>
              <a:buNone/>
              <a:defRPr>
                <a:latin typeface="Merriweather Light"/>
                <a:ea typeface="Merriweather Light"/>
                <a:cs typeface="Merriweather Light"/>
                <a:sym typeface="Merriweather Light"/>
              </a:defRPr>
            </a:lvl4pPr>
            <a:lvl5pPr lvl="4" algn="ctr">
              <a:lnSpc>
                <a:spcPct val="100000"/>
              </a:lnSpc>
              <a:spcBef>
                <a:spcPts val="0"/>
              </a:spcBef>
              <a:spcAft>
                <a:spcPts val="0"/>
              </a:spcAft>
              <a:buSzPts val="3000"/>
              <a:buNone/>
              <a:defRPr>
                <a:latin typeface="Merriweather Light"/>
                <a:ea typeface="Merriweather Light"/>
                <a:cs typeface="Merriweather Light"/>
                <a:sym typeface="Merriweather Light"/>
              </a:defRPr>
            </a:lvl5pPr>
            <a:lvl6pPr lvl="5" algn="ctr">
              <a:lnSpc>
                <a:spcPct val="100000"/>
              </a:lnSpc>
              <a:spcBef>
                <a:spcPts val="0"/>
              </a:spcBef>
              <a:spcAft>
                <a:spcPts val="0"/>
              </a:spcAft>
              <a:buSzPts val="3000"/>
              <a:buNone/>
              <a:defRPr>
                <a:latin typeface="Merriweather Light"/>
                <a:ea typeface="Merriweather Light"/>
                <a:cs typeface="Merriweather Light"/>
                <a:sym typeface="Merriweather Light"/>
              </a:defRPr>
            </a:lvl6pPr>
            <a:lvl7pPr lvl="6" algn="ctr">
              <a:lnSpc>
                <a:spcPct val="100000"/>
              </a:lnSpc>
              <a:spcBef>
                <a:spcPts val="0"/>
              </a:spcBef>
              <a:spcAft>
                <a:spcPts val="0"/>
              </a:spcAft>
              <a:buSzPts val="3000"/>
              <a:buNone/>
              <a:defRPr>
                <a:latin typeface="Merriweather Light"/>
                <a:ea typeface="Merriweather Light"/>
                <a:cs typeface="Merriweather Light"/>
                <a:sym typeface="Merriweather Light"/>
              </a:defRPr>
            </a:lvl7pPr>
            <a:lvl8pPr lvl="7" algn="ctr">
              <a:lnSpc>
                <a:spcPct val="100000"/>
              </a:lnSpc>
              <a:spcBef>
                <a:spcPts val="0"/>
              </a:spcBef>
              <a:spcAft>
                <a:spcPts val="0"/>
              </a:spcAft>
              <a:buSzPts val="3000"/>
              <a:buNone/>
              <a:defRPr>
                <a:latin typeface="Merriweather Light"/>
                <a:ea typeface="Merriweather Light"/>
                <a:cs typeface="Merriweather Light"/>
                <a:sym typeface="Merriweather Light"/>
              </a:defRPr>
            </a:lvl8pPr>
            <a:lvl9pPr lvl="8" algn="ctr">
              <a:lnSpc>
                <a:spcPct val="100000"/>
              </a:lnSpc>
              <a:spcBef>
                <a:spcPts val="0"/>
              </a:spcBef>
              <a:spcAft>
                <a:spcPts val="0"/>
              </a:spcAft>
              <a:buSzPts val="3000"/>
              <a:buNone/>
              <a:defRPr>
                <a:latin typeface="Merriweather Light"/>
                <a:ea typeface="Merriweather Light"/>
                <a:cs typeface="Merriweather Light"/>
                <a:sym typeface="Merriweather Light"/>
              </a:defRPr>
            </a:lvl9pPr>
          </a:lstStyle>
          <a:p/>
        </p:txBody>
      </p:sp>
      <p:sp>
        <p:nvSpPr>
          <p:cNvPr id="53" name="Google Shape;53;p6"/>
          <p:cNvSpPr txBox="1"/>
          <p:nvPr>
            <p:ph idx="7" type="subTitle"/>
          </p:nvPr>
        </p:nvSpPr>
        <p:spPr>
          <a:xfrm>
            <a:off x="3509000"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54" name="Google Shape;54;p6"/>
          <p:cNvSpPr txBox="1"/>
          <p:nvPr>
            <p:ph idx="8" type="subTitle"/>
          </p:nvPr>
        </p:nvSpPr>
        <p:spPr>
          <a:xfrm>
            <a:off x="350902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55" name="Google Shape;55;p6"/>
          <p:cNvSpPr txBox="1"/>
          <p:nvPr>
            <p:ph idx="9" type="subTitle"/>
          </p:nvPr>
        </p:nvSpPr>
        <p:spPr>
          <a:xfrm>
            <a:off x="953025"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56" name="Google Shape;56;p6"/>
          <p:cNvSpPr txBox="1"/>
          <p:nvPr>
            <p:ph idx="13" type="subTitle"/>
          </p:nvPr>
        </p:nvSpPr>
        <p:spPr>
          <a:xfrm>
            <a:off x="95312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57" name="Google Shape;57;p6"/>
          <p:cNvSpPr txBox="1"/>
          <p:nvPr>
            <p:ph idx="14" type="subTitle"/>
          </p:nvPr>
        </p:nvSpPr>
        <p:spPr>
          <a:xfrm>
            <a:off x="6064875" y="3398751"/>
            <a:ext cx="2126100" cy="4440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1pPr>
            <a:lvl2pPr lvl="1"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2pPr>
            <a:lvl3pPr lvl="2"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3pPr>
            <a:lvl4pPr lvl="3"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4pPr>
            <a:lvl5pPr lvl="4"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5pPr>
            <a:lvl6pPr lvl="5"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6pPr>
            <a:lvl7pPr lvl="6"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7pPr>
            <a:lvl8pPr lvl="7"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8pPr>
            <a:lvl9pPr lvl="8" algn="ctr">
              <a:lnSpc>
                <a:spcPct val="115000"/>
              </a:lnSpc>
              <a:spcBef>
                <a:spcPts val="0"/>
              </a:spcBef>
              <a:spcAft>
                <a:spcPts val="0"/>
              </a:spcAft>
              <a:buClr>
                <a:schemeClr val="dk1"/>
              </a:buClr>
              <a:buSzPts val="2400"/>
              <a:buFont typeface="Vidaloka"/>
              <a:buNone/>
              <a:defRPr sz="2400">
                <a:solidFill>
                  <a:schemeClr val="dk1"/>
                </a:solidFill>
                <a:latin typeface="Vidaloka"/>
                <a:ea typeface="Vidaloka"/>
                <a:cs typeface="Vidaloka"/>
                <a:sym typeface="Vidaloka"/>
              </a:defRPr>
            </a:lvl9pPr>
          </a:lstStyle>
          <a:p/>
        </p:txBody>
      </p:sp>
      <p:sp>
        <p:nvSpPr>
          <p:cNvPr id="58" name="Google Shape;58;p6"/>
          <p:cNvSpPr txBox="1"/>
          <p:nvPr>
            <p:ph idx="15" type="subTitle"/>
          </p:nvPr>
        </p:nvSpPr>
        <p:spPr>
          <a:xfrm>
            <a:off x="6064875" y="3814949"/>
            <a:ext cx="21261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1400"/>
              <a:buNone/>
              <a:defRPr sz="1400"/>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59" name="Google Shape;59;p6"/>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60" name="Google Shape;60;p6"/>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61" name="Google Shape;61;p6"/>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62" name="Google Shape;62;p6"/>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2">
  <p:cSld name="SECTION_HEADER_1">
    <p:spTree>
      <p:nvGrpSpPr>
        <p:cNvPr id="63" name="Shape 63"/>
        <p:cNvGrpSpPr/>
        <p:nvPr/>
      </p:nvGrpSpPr>
      <p:grpSpPr>
        <a:xfrm>
          <a:off x="0" y="0"/>
          <a:ext cx="0" cy="0"/>
          <a:chOff x="0" y="0"/>
          <a:chExt cx="0" cy="0"/>
        </a:xfrm>
      </p:grpSpPr>
      <p:sp>
        <p:nvSpPr>
          <p:cNvPr id="64" name="Google Shape;64;p7"/>
          <p:cNvSpPr txBox="1"/>
          <p:nvPr>
            <p:ph type="title"/>
          </p:nvPr>
        </p:nvSpPr>
        <p:spPr>
          <a:xfrm>
            <a:off x="4956100" y="2467375"/>
            <a:ext cx="2475300" cy="648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3600"/>
              <a:buNone/>
              <a:defRPr sz="3500"/>
            </a:lvl1pPr>
            <a:lvl2pPr lvl="1" algn="l">
              <a:lnSpc>
                <a:spcPct val="100000"/>
              </a:lnSpc>
              <a:spcBef>
                <a:spcPts val="0"/>
              </a:spcBef>
              <a:spcAft>
                <a:spcPts val="0"/>
              </a:spcAft>
              <a:buSzPts val="3600"/>
              <a:buNone/>
              <a:defRPr sz="3600"/>
            </a:lvl2pPr>
            <a:lvl3pPr lvl="2" algn="l">
              <a:lnSpc>
                <a:spcPct val="100000"/>
              </a:lnSpc>
              <a:spcBef>
                <a:spcPts val="0"/>
              </a:spcBef>
              <a:spcAft>
                <a:spcPts val="0"/>
              </a:spcAft>
              <a:buSzPts val="3600"/>
              <a:buNone/>
              <a:defRPr sz="3600"/>
            </a:lvl3pPr>
            <a:lvl4pPr lvl="3" algn="l">
              <a:lnSpc>
                <a:spcPct val="100000"/>
              </a:lnSpc>
              <a:spcBef>
                <a:spcPts val="0"/>
              </a:spcBef>
              <a:spcAft>
                <a:spcPts val="0"/>
              </a:spcAft>
              <a:buSzPts val="3600"/>
              <a:buNone/>
              <a:defRPr sz="3600"/>
            </a:lvl4pPr>
            <a:lvl5pPr lvl="4" algn="l">
              <a:lnSpc>
                <a:spcPct val="100000"/>
              </a:lnSpc>
              <a:spcBef>
                <a:spcPts val="0"/>
              </a:spcBef>
              <a:spcAft>
                <a:spcPts val="0"/>
              </a:spcAft>
              <a:buSzPts val="3600"/>
              <a:buNone/>
              <a:defRPr sz="3600"/>
            </a:lvl5pPr>
            <a:lvl6pPr lvl="5" algn="l">
              <a:lnSpc>
                <a:spcPct val="100000"/>
              </a:lnSpc>
              <a:spcBef>
                <a:spcPts val="0"/>
              </a:spcBef>
              <a:spcAft>
                <a:spcPts val="0"/>
              </a:spcAft>
              <a:buSzPts val="3600"/>
              <a:buNone/>
              <a:defRPr sz="3600"/>
            </a:lvl6pPr>
            <a:lvl7pPr lvl="6" algn="l">
              <a:lnSpc>
                <a:spcPct val="100000"/>
              </a:lnSpc>
              <a:spcBef>
                <a:spcPts val="0"/>
              </a:spcBef>
              <a:spcAft>
                <a:spcPts val="0"/>
              </a:spcAft>
              <a:buSzPts val="3600"/>
              <a:buNone/>
              <a:defRPr sz="3600"/>
            </a:lvl7pPr>
            <a:lvl8pPr lvl="7" algn="l">
              <a:lnSpc>
                <a:spcPct val="100000"/>
              </a:lnSpc>
              <a:spcBef>
                <a:spcPts val="0"/>
              </a:spcBef>
              <a:spcAft>
                <a:spcPts val="0"/>
              </a:spcAft>
              <a:buSzPts val="3600"/>
              <a:buNone/>
              <a:defRPr sz="3600"/>
            </a:lvl8pPr>
            <a:lvl9pPr lvl="8" algn="l">
              <a:lnSpc>
                <a:spcPct val="100000"/>
              </a:lnSpc>
              <a:spcBef>
                <a:spcPts val="0"/>
              </a:spcBef>
              <a:spcAft>
                <a:spcPts val="0"/>
              </a:spcAft>
              <a:buSzPts val="3600"/>
              <a:buNone/>
              <a:defRPr sz="3600"/>
            </a:lvl9pPr>
          </a:lstStyle>
          <a:p/>
        </p:txBody>
      </p:sp>
      <p:sp>
        <p:nvSpPr>
          <p:cNvPr id="65" name="Google Shape;65;p7"/>
          <p:cNvSpPr txBox="1"/>
          <p:nvPr>
            <p:ph idx="2" type="title"/>
          </p:nvPr>
        </p:nvSpPr>
        <p:spPr>
          <a:xfrm>
            <a:off x="4956100" y="1402325"/>
            <a:ext cx="1650900" cy="9783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6000"/>
              <a:buNone/>
              <a:defRPr sz="7000">
                <a:solidFill>
                  <a:schemeClr val="accent1"/>
                </a:solidFill>
              </a:defRPr>
            </a:lvl1pPr>
            <a:lvl2pPr lvl="1" algn="l">
              <a:lnSpc>
                <a:spcPct val="100000"/>
              </a:lnSpc>
              <a:spcBef>
                <a:spcPts val="0"/>
              </a:spcBef>
              <a:spcAft>
                <a:spcPts val="0"/>
              </a:spcAft>
              <a:buSzPts val="6000"/>
              <a:buNone/>
              <a:defRPr b="1" sz="6000"/>
            </a:lvl2pPr>
            <a:lvl3pPr lvl="2" algn="l">
              <a:lnSpc>
                <a:spcPct val="100000"/>
              </a:lnSpc>
              <a:spcBef>
                <a:spcPts val="0"/>
              </a:spcBef>
              <a:spcAft>
                <a:spcPts val="0"/>
              </a:spcAft>
              <a:buSzPts val="6000"/>
              <a:buNone/>
              <a:defRPr b="1" sz="6000"/>
            </a:lvl3pPr>
            <a:lvl4pPr lvl="3" algn="l">
              <a:lnSpc>
                <a:spcPct val="100000"/>
              </a:lnSpc>
              <a:spcBef>
                <a:spcPts val="0"/>
              </a:spcBef>
              <a:spcAft>
                <a:spcPts val="0"/>
              </a:spcAft>
              <a:buSzPts val="6000"/>
              <a:buNone/>
              <a:defRPr b="1" sz="6000"/>
            </a:lvl4pPr>
            <a:lvl5pPr lvl="4" algn="l">
              <a:lnSpc>
                <a:spcPct val="100000"/>
              </a:lnSpc>
              <a:spcBef>
                <a:spcPts val="0"/>
              </a:spcBef>
              <a:spcAft>
                <a:spcPts val="0"/>
              </a:spcAft>
              <a:buSzPts val="6000"/>
              <a:buNone/>
              <a:defRPr b="1" sz="6000"/>
            </a:lvl5pPr>
            <a:lvl6pPr lvl="5" algn="l">
              <a:lnSpc>
                <a:spcPct val="100000"/>
              </a:lnSpc>
              <a:spcBef>
                <a:spcPts val="0"/>
              </a:spcBef>
              <a:spcAft>
                <a:spcPts val="0"/>
              </a:spcAft>
              <a:buSzPts val="6000"/>
              <a:buNone/>
              <a:defRPr b="1" sz="6000"/>
            </a:lvl6pPr>
            <a:lvl7pPr lvl="6" algn="l">
              <a:lnSpc>
                <a:spcPct val="100000"/>
              </a:lnSpc>
              <a:spcBef>
                <a:spcPts val="0"/>
              </a:spcBef>
              <a:spcAft>
                <a:spcPts val="0"/>
              </a:spcAft>
              <a:buSzPts val="6000"/>
              <a:buNone/>
              <a:defRPr b="1" sz="6000"/>
            </a:lvl7pPr>
            <a:lvl8pPr lvl="7" algn="l">
              <a:lnSpc>
                <a:spcPct val="100000"/>
              </a:lnSpc>
              <a:spcBef>
                <a:spcPts val="0"/>
              </a:spcBef>
              <a:spcAft>
                <a:spcPts val="0"/>
              </a:spcAft>
              <a:buSzPts val="6000"/>
              <a:buNone/>
              <a:defRPr b="1" sz="6000"/>
            </a:lvl8pPr>
            <a:lvl9pPr lvl="8" algn="l">
              <a:lnSpc>
                <a:spcPct val="100000"/>
              </a:lnSpc>
              <a:spcBef>
                <a:spcPts val="0"/>
              </a:spcBef>
              <a:spcAft>
                <a:spcPts val="0"/>
              </a:spcAft>
              <a:buSzPts val="6000"/>
              <a:buNone/>
              <a:defRPr b="1" sz="6000"/>
            </a:lvl9pPr>
          </a:lstStyle>
          <a:p/>
        </p:txBody>
      </p:sp>
      <p:sp>
        <p:nvSpPr>
          <p:cNvPr id="66" name="Google Shape;66;p7"/>
          <p:cNvSpPr txBox="1"/>
          <p:nvPr>
            <p:ph idx="1" type="subTitle"/>
          </p:nvPr>
        </p:nvSpPr>
        <p:spPr>
          <a:xfrm>
            <a:off x="4956100" y="3116275"/>
            <a:ext cx="2475300" cy="6249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1800"/>
              <a:buNone/>
              <a:defRPr sz="1400"/>
            </a:lvl1pPr>
            <a:lvl2pPr lvl="1" algn="l">
              <a:lnSpc>
                <a:spcPct val="115000"/>
              </a:lnSpc>
              <a:spcBef>
                <a:spcPts val="0"/>
              </a:spcBef>
              <a:spcAft>
                <a:spcPts val="0"/>
              </a:spcAft>
              <a:buSzPts val="1400"/>
              <a:buNone/>
              <a:defRPr/>
            </a:lvl2pPr>
            <a:lvl3pPr lvl="2" algn="l">
              <a:lnSpc>
                <a:spcPct val="115000"/>
              </a:lnSpc>
              <a:spcBef>
                <a:spcPts val="0"/>
              </a:spcBef>
              <a:spcAft>
                <a:spcPts val="0"/>
              </a:spcAft>
              <a:buSzPts val="1400"/>
              <a:buNone/>
              <a:defRPr/>
            </a:lvl3pPr>
            <a:lvl4pPr lvl="3" algn="l">
              <a:lnSpc>
                <a:spcPct val="115000"/>
              </a:lnSpc>
              <a:spcBef>
                <a:spcPts val="0"/>
              </a:spcBef>
              <a:spcAft>
                <a:spcPts val="0"/>
              </a:spcAft>
              <a:buSzPts val="1400"/>
              <a:buNone/>
              <a:defRPr/>
            </a:lvl4pPr>
            <a:lvl5pPr lvl="4" algn="l">
              <a:lnSpc>
                <a:spcPct val="115000"/>
              </a:lnSpc>
              <a:spcBef>
                <a:spcPts val="0"/>
              </a:spcBef>
              <a:spcAft>
                <a:spcPts val="0"/>
              </a:spcAft>
              <a:buSzPts val="1400"/>
              <a:buNone/>
              <a:defRPr/>
            </a:lvl5pPr>
            <a:lvl6pPr lvl="5" algn="l">
              <a:lnSpc>
                <a:spcPct val="115000"/>
              </a:lnSpc>
              <a:spcBef>
                <a:spcPts val="0"/>
              </a:spcBef>
              <a:spcAft>
                <a:spcPts val="0"/>
              </a:spcAft>
              <a:buSzPts val="1400"/>
              <a:buNone/>
              <a:defRPr/>
            </a:lvl6pPr>
            <a:lvl7pPr lvl="6" algn="l">
              <a:lnSpc>
                <a:spcPct val="115000"/>
              </a:lnSpc>
              <a:spcBef>
                <a:spcPts val="0"/>
              </a:spcBef>
              <a:spcAft>
                <a:spcPts val="0"/>
              </a:spcAft>
              <a:buSzPts val="1400"/>
              <a:buNone/>
              <a:defRPr/>
            </a:lvl7pPr>
            <a:lvl8pPr lvl="7" algn="l">
              <a:lnSpc>
                <a:spcPct val="115000"/>
              </a:lnSpc>
              <a:spcBef>
                <a:spcPts val="0"/>
              </a:spcBef>
              <a:spcAft>
                <a:spcPts val="0"/>
              </a:spcAft>
              <a:buSzPts val="1400"/>
              <a:buNone/>
              <a:defRPr/>
            </a:lvl8pPr>
            <a:lvl9pPr lvl="8" algn="l">
              <a:lnSpc>
                <a:spcPct val="115000"/>
              </a:lnSpc>
              <a:spcBef>
                <a:spcPts val="0"/>
              </a:spcBef>
              <a:spcAft>
                <a:spcPts val="0"/>
              </a:spcAft>
              <a:buSzPts val="1400"/>
              <a:buNone/>
              <a:defRPr/>
            </a:lvl9pPr>
          </a:lstStyle>
          <a:p/>
        </p:txBody>
      </p:sp>
      <p:cxnSp>
        <p:nvCxnSpPr>
          <p:cNvPr id="67" name="Google Shape;67;p7"/>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68" name="Google Shape;68;p7"/>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69" name="Google Shape;69;p7"/>
          <p:cNvCxnSpPr/>
          <p:nvPr/>
        </p:nvCxnSpPr>
        <p:spPr>
          <a:xfrm>
            <a:off x="-209600" y="2402450"/>
            <a:ext cx="3144300" cy="2789700"/>
          </a:xfrm>
          <a:prstGeom prst="curvedConnector3">
            <a:avLst>
              <a:gd fmla="val 50000" name="adj1"/>
            </a:avLst>
          </a:prstGeom>
          <a:noFill/>
          <a:ln cap="flat" cmpd="sng" w="28575">
            <a:solidFill>
              <a:schemeClr val="accent2"/>
            </a:solidFill>
            <a:prstDash val="solid"/>
            <a:round/>
            <a:headEnd len="sm" w="sm" type="none"/>
            <a:tailEnd len="sm" w="sm"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four columns">
  <p:cSld name="CUSTOM_17">
    <p:spTree>
      <p:nvGrpSpPr>
        <p:cNvPr id="70" name="Shape 70"/>
        <p:cNvGrpSpPr/>
        <p:nvPr/>
      </p:nvGrpSpPr>
      <p:grpSpPr>
        <a:xfrm>
          <a:off x="0" y="0"/>
          <a:ext cx="0" cy="0"/>
          <a:chOff x="0" y="0"/>
          <a:chExt cx="0" cy="0"/>
        </a:xfrm>
      </p:grpSpPr>
      <p:sp>
        <p:nvSpPr>
          <p:cNvPr id="71" name="Google Shape;71;p8"/>
          <p:cNvSpPr txBox="1"/>
          <p:nvPr>
            <p:ph type="title"/>
          </p:nvPr>
        </p:nvSpPr>
        <p:spPr>
          <a:xfrm>
            <a:off x="1877475" y="445025"/>
            <a:ext cx="53892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72" name="Google Shape;72;p8"/>
          <p:cNvSpPr txBox="1"/>
          <p:nvPr>
            <p:ph idx="1" type="subTitle"/>
          </p:nvPr>
        </p:nvSpPr>
        <p:spPr>
          <a:xfrm>
            <a:off x="3226708" y="1405390"/>
            <a:ext cx="2486100" cy="4011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73" name="Google Shape;73;p8"/>
          <p:cNvSpPr txBox="1"/>
          <p:nvPr>
            <p:ph idx="2" type="subTitle"/>
          </p:nvPr>
        </p:nvSpPr>
        <p:spPr>
          <a:xfrm>
            <a:off x="3226708" y="180641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74" name="Google Shape;74;p8"/>
          <p:cNvSpPr txBox="1"/>
          <p:nvPr>
            <p:ph idx="3" type="subTitle"/>
          </p:nvPr>
        </p:nvSpPr>
        <p:spPr>
          <a:xfrm>
            <a:off x="719108" y="1405390"/>
            <a:ext cx="2486100" cy="4011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75" name="Google Shape;75;p8"/>
          <p:cNvSpPr txBox="1"/>
          <p:nvPr>
            <p:ph idx="4" type="subTitle"/>
          </p:nvPr>
        </p:nvSpPr>
        <p:spPr>
          <a:xfrm>
            <a:off x="719108" y="180641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76" name="Google Shape;76;p8"/>
          <p:cNvSpPr txBox="1"/>
          <p:nvPr>
            <p:ph idx="5" type="subTitle"/>
          </p:nvPr>
        </p:nvSpPr>
        <p:spPr>
          <a:xfrm>
            <a:off x="3226708" y="3171118"/>
            <a:ext cx="2486100" cy="461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77" name="Google Shape;77;p8"/>
          <p:cNvSpPr txBox="1"/>
          <p:nvPr>
            <p:ph idx="6" type="subTitle"/>
          </p:nvPr>
        </p:nvSpPr>
        <p:spPr>
          <a:xfrm>
            <a:off x="3226708" y="356548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sp>
        <p:nvSpPr>
          <p:cNvPr id="78" name="Google Shape;78;p8"/>
          <p:cNvSpPr txBox="1"/>
          <p:nvPr>
            <p:ph idx="7" type="subTitle"/>
          </p:nvPr>
        </p:nvSpPr>
        <p:spPr>
          <a:xfrm>
            <a:off x="719108" y="3171118"/>
            <a:ext cx="2486100" cy="4614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2100"/>
              <a:buNone/>
              <a:defRPr sz="2400">
                <a:latin typeface="Vidaloka"/>
                <a:ea typeface="Vidaloka"/>
                <a:cs typeface="Vidaloka"/>
                <a:sym typeface="Vidaloka"/>
              </a:defRPr>
            </a:lvl1pPr>
            <a:lvl2pPr lvl="1" algn="ctr">
              <a:lnSpc>
                <a:spcPct val="115000"/>
              </a:lnSpc>
              <a:spcBef>
                <a:spcPts val="0"/>
              </a:spcBef>
              <a:spcAft>
                <a:spcPts val="0"/>
              </a:spcAft>
              <a:buSzPts val="2100"/>
              <a:buNone/>
              <a:defRPr b="1" sz="2100"/>
            </a:lvl2pPr>
            <a:lvl3pPr lvl="2" algn="ctr">
              <a:lnSpc>
                <a:spcPct val="115000"/>
              </a:lnSpc>
              <a:spcBef>
                <a:spcPts val="0"/>
              </a:spcBef>
              <a:spcAft>
                <a:spcPts val="0"/>
              </a:spcAft>
              <a:buSzPts val="2100"/>
              <a:buNone/>
              <a:defRPr b="1" sz="2100"/>
            </a:lvl3pPr>
            <a:lvl4pPr lvl="3" algn="ctr">
              <a:lnSpc>
                <a:spcPct val="115000"/>
              </a:lnSpc>
              <a:spcBef>
                <a:spcPts val="0"/>
              </a:spcBef>
              <a:spcAft>
                <a:spcPts val="0"/>
              </a:spcAft>
              <a:buSzPts val="2100"/>
              <a:buNone/>
              <a:defRPr b="1" sz="2100"/>
            </a:lvl4pPr>
            <a:lvl5pPr lvl="4" algn="ctr">
              <a:lnSpc>
                <a:spcPct val="115000"/>
              </a:lnSpc>
              <a:spcBef>
                <a:spcPts val="0"/>
              </a:spcBef>
              <a:spcAft>
                <a:spcPts val="0"/>
              </a:spcAft>
              <a:buSzPts val="2100"/>
              <a:buNone/>
              <a:defRPr b="1" sz="2100"/>
            </a:lvl5pPr>
            <a:lvl6pPr lvl="5" algn="ctr">
              <a:lnSpc>
                <a:spcPct val="115000"/>
              </a:lnSpc>
              <a:spcBef>
                <a:spcPts val="0"/>
              </a:spcBef>
              <a:spcAft>
                <a:spcPts val="0"/>
              </a:spcAft>
              <a:buSzPts val="2100"/>
              <a:buNone/>
              <a:defRPr b="1" sz="2100"/>
            </a:lvl6pPr>
            <a:lvl7pPr lvl="6" algn="ctr">
              <a:lnSpc>
                <a:spcPct val="115000"/>
              </a:lnSpc>
              <a:spcBef>
                <a:spcPts val="0"/>
              </a:spcBef>
              <a:spcAft>
                <a:spcPts val="0"/>
              </a:spcAft>
              <a:buSzPts val="2100"/>
              <a:buNone/>
              <a:defRPr b="1" sz="2100"/>
            </a:lvl7pPr>
            <a:lvl8pPr lvl="7" algn="ctr">
              <a:lnSpc>
                <a:spcPct val="115000"/>
              </a:lnSpc>
              <a:spcBef>
                <a:spcPts val="0"/>
              </a:spcBef>
              <a:spcAft>
                <a:spcPts val="0"/>
              </a:spcAft>
              <a:buSzPts val="2100"/>
              <a:buNone/>
              <a:defRPr b="1" sz="2100"/>
            </a:lvl8pPr>
            <a:lvl9pPr lvl="8" algn="ctr">
              <a:lnSpc>
                <a:spcPct val="115000"/>
              </a:lnSpc>
              <a:spcBef>
                <a:spcPts val="0"/>
              </a:spcBef>
              <a:spcAft>
                <a:spcPts val="0"/>
              </a:spcAft>
              <a:buSzPts val="2100"/>
              <a:buNone/>
              <a:defRPr b="1" sz="2100"/>
            </a:lvl9pPr>
          </a:lstStyle>
          <a:p/>
        </p:txBody>
      </p:sp>
      <p:sp>
        <p:nvSpPr>
          <p:cNvPr id="79" name="Google Shape;79;p8"/>
          <p:cNvSpPr txBox="1"/>
          <p:nvPr>
            <p:ph idx="8" type="subTitle"/>
          </p:nvPr>
        </p:nvSpPr>
        <p:spPr>
          <a:xfrm>
            <a:off x="719158" y="3565487"/>
            <a:ext cx="2486100" cy="618600"/>
          </a:xfrm>
          <a:prstGeom prst="rect">
            <a:avLst/>
          </a:prstGeom>
          <a:noFill/>
          <a:ln>
            <a:noFill/>
          </a:ln>
        </p:spPr>
        <p:txBody>
          <a:bodyPr anchorCtr="0" anchor="t" bIns="91425" lIns="91425" spcFirstLastPara="1" rIns="91425" wrap="square" tIns="91425">
            <a:noAutofit/>
          </a:bodyPr>
          <a:lstStyle>
            <a:lvl1pPr lvl="0" algn="r">
              <a:lnSpc>
                <a:spcPct val="100000"/>
              </a:lnSpc>
              <a:spcBef>
                <a:spcPts val="0"/>
              </a:spcBef>
              <a:spcAft>
                <a:spcPts val="0"/>
              </a:spcAft>
              <a:buSzPts val="1400"/>
              <a:buNone/>
              <a:defRPr sz="1400">
                <a:solidFill>
                  <a:schemeClr val="dk1"/>
                </a:solidFill>
              </a:defRPr>
            </a:lvl1pPr>
            <a:lvl2pPr lvl="1" algn="ctr">
              <a:lnSpc>
                <a:spcPct val="115000"/>
              </a:lnSpc>
              <a:spcBef>
                <a:spcPts val="0"/>
              </a:spcBef>
              <a:spcAft>
                <a:spcPts val="0"/>
              </a:spcAft>
              <a:buSzPts val="1400"/>
              <a:buNone/>
              <a:defRPr/>
            </a:lvl2pPr>
            <a:lvl3pPr lvl="2" algn="ctr">
              <a:lnSpc>
                <a:spcPct val="115000"/>
              </a:lnSpc>
              <a:spcBef>
                <a:spcPts val="0"/>
              </a:spcBef>
              <a:spcAft>
                <a:spcPts val="0"/>
              </a:spcAft>
              <a:buSzPts val="1400"/>
              <a:buNone/>
              <a:defRPr/>
            </a:lvl3pPr>
            <a:lvl4pPr lvl="3" algn="ctr">
              <a:lnSpc>
                <a:spcPct val="115000"/>
              </a:lnSpc>
              <a:spcBef>
                <a:spcPts val="0"/>
              </a:spcBef>
              <a:spcAft>
                <a:spcPts val="0"/>
              </a:spcAft>
              <a:buSzPts val="1400"/>
              <a:buNone/>
              <a:defRPr/>
            </a:lvl4pPr>
            <a:lvl5pPr lvl="4" algn="ctr">
              <a:lnSpc>
                <a:spcPct val="115000"/>
              </a:lnSpc>
              <a:spcBef>
                <a:spcPts val="0"/>
              </a:spcBef>
              <a:spcAft>
                <a:spcPts val="0"/>
              </a:spcAft>
              <a:buSzPts val="1400"/>
              <a:buNone/>
              <a:defRPr/>
            </a:lvl5pPr>
            <a:lvl6pPr lvl="5" algn="ctr">
              <a:lnSpc>
                <a:spcPct val="115000"/>
              </a:lnSpc>
              <a:spcBef>
                <a:spcPts val="0"/>
              </a:spcBef>
              <a:spcAft>
                <a:spcPts val="0"/>
              </a:spcAft>
              <a:buSzPts val="1400"/>
              <a:buNone/>
              <a:defRPr/>
            </a:lvl6pPr>
            <a:lvl7pPr lvl="6" algn="ctr">
              <a:lnSpc>
                <a:spcPct val="115000"/>
              </a:lnSpc>
              <a:spcBef>
                <a:spcPts val="0"/>
              </a:spcBef>
              <a:spcAft>
                <a:spcPts val="0"/>
              </a:spcAft>
              <a:buSzPts val="1400"/>
              <a:buNone/>
              <a:defRPr/>
            </a:lvl7pPr>
            <a:lvl8pPr lvl="7" algn="ctr">
              <a:lnSpc>
                <a:spcPct val="115000"/>
              </a:lnSpc>
              <a:spcBef>
                <a:spcPts val="0"/>
              </a:spcBef>
              <a:spcAft>
                <a:spcPts val="0"/>
              </a:spcAft>
              <a:buSzPts val="1400"/>
              <a:buNone/>
              <a:defRPr/>
            </a:lvl8pPr>
            <a:lvl9pPr lvl="8" algn="ctr">
              <a:lnSpc>
                <a:spcPct val="115000"/>
              </a:lnSpc>
              <a:spcBef>
                <a:spcPts val="0"/>
              </a:spcBef>
              <a:spcAft>
                <a:spcPts val="0"/>
              </a:spcAft>
              <a:buSzPts val="1400"/>
              <a:buNone/>
              <a:defRPr/>
            </a:lvl9pPr>
          </a:lstStyle>
          <a:p/>
        </p:txBody>
      </p:sp>
      <p:cxnSp>
        <p:nvCxnSpPr>
          <p:cNvPr id="80" name="Google Shape;80;p8"/>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81" name="Google Shape;81;p8"/>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82" name="Shape 82"/>
        <p:cNvGrpSpPr/>
        <p:nvPr/>
      </p:nvGrpSpPr>
      <p:grpSpPr>
        <a:xfrm>
          <a:off x="0" y="0"/>
          <a:ext cx="0" cy="0"/>
          <a:chOff x="0" y="0"/>
          <a:chExt cx="0" cy="0"/>
        </a:xfrm>
      </p:grpSpPr>
      <p:sp>
        <p:nvSpPr>
          <p:cNvPr id="83" name="Google Shape;83;p9"/>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3000"/>
              <a:buNone/>
              <a:defRPr/>
            </a:lvl1pPr>
            <a:lvl2pPr lvl="1" algn="l">
              <a:lnSpc>
                <a:spcPct val="100000"/>
              </a:lnSpc>
              <a:spcBef>
                <a:spcPts val="0"/>
              </a:spcBef>
              <a:spcAft>
                <a:spcPts val="0"/>
              </a:spcAft>
              <a:buSzPts val="3000"/>
              <a:buNone/>
              <a:defRPr/>
            </a:lvl2pPr>
            <a:lvl3pPr lvl="2" algn="l">
              <a:lnSpc>
                <a:spcPct val="100000"/>
              </a:lnSpc>
              <a:spcBef>
                <a:spcPts val="0"/>
              </a:spcBef>
              <a:spcAft>
                <a:spcPts val="0"/>
              </a:spcAft>
              <a:buSzPts val="3000"/>
              <a:buNone/>
              <a:defRPr/>
            </a:lvl3pPr>
            <a:lvl4pPr lvl="3" algn="l">
              <a:lnSpc>
                <a:spcPct val="100000"/>
              </a:lnSpc>
              <a:spcBef>
                <a:spcPts val="0"/>
              </a:spcBef>
              <a:spcAft>
                <a:spcPts val="0"/>
              </a:spcAft>
              <a:buSzPts val="3000"/>
              <a:buNone/>
              <a:defRPr/>
            </a:lvl4pPr>
            <a:lvl5pPr lvl="4" algn="l">
              <a:lnSpc>
                <a:spcPct val="100000"/>
              </a:lnSpc>
              <a:spcBef>
                <a:spcPts val="0"/>
              </a:spcBef>
              <a:spcAft>
                <a:spcPts val="0"/>
              </a:spcAft>
              <a:buSzPts val="3000"/>
              <a:buNone/>
              <a:defRPr/>
            </a:lvl5pPr>
            <a:lvl6pPr lvl="5" algn="l">
              <a:lnSpc>
                <a:spcPct val="100000"/>
              </a:lnSpc>
              <a:spcBef>
                <a:spcPts val="0"/>
              </a:spcBef>
              <a:spcAft>
                <a:spcPts val="0"/>
              </a:spcAft>
              <a:buSzPts val="3000"/>
              <a:buNone/>
              <a:defRPr/>
            </a:lvl6pPr>
            <a:lvl7pPr lvl="6" algn="l">
              <a:lnSpc>
                <a:spcPct val="100000"/>
              </a:lnSpc>
              <a:spcBef>
                <a:spcPts val="0"/>
              </a:spcBef>
              <a:spcAft>
                <a:spcPts val="0"/>
              </a:spcAft>
              <a:buSzPts val="3000"/>
              <a:buNone/>
              <a:defRPr/>
            </a:lvl7pPr>
            <a:lvl8pPr lvl="7" algn="l">
              <a:lnSpc>
                <a:spcPct val="100000"/>
              </a:lnSpc>
              <a:spcBef>
                <a:spcPts val="0"/>
              </a:spcBef>
              <a:spcAft>
                <a:spcPts val="0"/>
              </a:spcAft>
              <a:buSzPts val="3000"/>
              <a:buNone/>
              <a:defRPr/>
            </a:lvl8pPr>
            <a:lvl9pPr lvl="8" algn="l">
              <a:lnSpc>
                <a:spcPct val="100000"/>
              </a:lnSpc>
              <a:spcBef>
                <a:spcPts val="0"/>
              </a:spcBef>
              <a:spcAft>
                <a:spcPts val="0"/>
              </a:spcAft>
              <a:buSzPts val="3000"/>
              <a:buNone/>
              <a:defRPr/>
            </a:lvl9pPr>
          </a:lstStyle>
          <a:p/>
        </p:txBody>
      </p:sp>
      <p:sp>
        <p:nvSpPr>
          <p:cNvPr id="84" name="Google Shape;84;p9"/>
          <p:cNvSpPr txBox="1"/>
          <p:nvPr>
            <p:ph idx="1" type="body"/>
          </p:nvPr>
        </p:nvSpPr>
        <p:spPr>
          <a:xfrm>
            <a:off x="713250" y="1152475"/>
            <a:ext cx="7717500" cy="3416400"/>
          </a:xfrm>
          <a:prstGeom prst="rect">
            <a:avLst/>
          </a:prstGeom>
          <a:noFill/>
          <a:ln>
            <a:noFill/>
          </a:ln>
        </p:spPr>
        <p:txBody>
          <a:bodyPr anchorCtr="0" anchor="t" bIns="91425" lIns="91425" spcFirstLastPara="1" rIns="91425" wrap="square" tIns="91425">
            <a:no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5" name="Google Shape;85;p9"/>
          <p:cNvSpPr txBox="1"/>
          <p:nvPr>
            <p:ph idx="10" type="dt"/>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6" name="Google Shape;86;p9"/>
          <p:cNvSpPr txBox="1"/>
          <p:nvPr>
            <p:ph idx="11" type="ftr"/>
          </p:nvPr>
        </p:nvSpPr>
        <p:spPr>
          <a:xfrm>
            <a:off x="0" y="0"/>
            <a:ext cx="3000000" cy="3000000"/>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SzPts val="1400"/>
              <a:buNone/>
              <a:defRPr b="0" i="0" sz="1400" u="none" cap="none" strike="noStrike">
                <a:solidFill>
                  <a:srgbClr val="000000"/>
                </a:solidFill>
                <a:latin typeface="Arial"/>
                <a:ea typeface="Arial"/>
                <a:cs typeface="Arial"/>
                <a:sym typeface="Arial"/>
              </a:defRPr>
            </a:lvl9pPr>
          </a:lstStyle>
          <a:p/>
        </p:txBody>
      </p:sp>
      <p:sp>
        <p:nvSpPr>
          <p:cNvPr id="87" name="Google Shape;87;p9"/>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lvl1pPr indent="0" lvl="0"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1pPr>
            <a:lvl2pPr indent="0" lvl="1"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2pPr>
            <a:lvl3pPr indent="0" lvl="2"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3pPr>
            <a:lvl4pPr indent="0" lvl="3"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4pPr>
            <a:lvl5pPr indent="0" lvl="4"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5pPr>
            <a:lvl6pPr indent="0" lvl="5"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6pPr>
            <a:lvl7pPr indent="0" lvl="6"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7pPr>
            <a:lvl8pPr indent="0" lvl="7"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8pPr>
            <a:lvl9pPr indent="0" lvl="8" marL="0" marR="0" rtl="0" algn="l">
              <a:lnSpc>
                <a:spcPct val="100000"/>
              </a:lnSpc>
              <a:spcBef>
                <a:spcPts val="0"/>
              </a:spcBef>
              <a:spcAft>
                <a:spcPts val="0"/>
              </a:spcAft>
              <a:buNone/>
              <a:defRPr b="0" i="0" sz="1400" u="none" cap="none" strike="noStrike">
                <a:solidFill>
                  <a:srgbClr val="000000"/>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th-TH"/>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CUSTOM_16">
    <p:spTree>
      <p:nvGrpSpPr>
        <p:cNvPr id="88" name="Shape 88"/>
        <p:cNvGrpSpPr/>
        <p:nvPr/>
      </p:nvGrpSpPr>
      <p:grpSpPr>
        <a:xfrm>
          <a:off x="0" y="0"/>
          <a:ext cx="0" cy="0"/>
          <a:chOff x="0" y="0"/>
          <a:chExt cx="0" cy="0"/>
        </a:xfrm>
      </p:grpSpPr>
      <p:cxnSp>
        <p:nvCxnSpPr>
          <p:cNvPr id="89" name="Google Shape;89;p10"/>
          <p:cNvCxnSpPr/>
          <p:nvPr/>
        </p:nvCxnSpPr>
        <p:spPr>
          <a:xfrm>
            <a:off x="-72550" y="27410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90" name="Google Shape;90;p10"/>
          <p:cNvCxnSpPr/>
          <p:nvPr/>
        </p:nvCxnSpPr>
        <p:spPr>
          <a:xfrm>
            <a:off x="-72550" y="4877450"/>
            <a:ext cx="9287400" cy="0"/>
          </a:xfrm>
          <a:prstGeom prst="straightConnector1">
            <a:avLst/>
          </a:prstGeom>
          <a:noFill/>
          <a:ln cap="flat" cmpd="sng" w="28575">
            <a:solidFill>
              <a:schemeClr val="accent1"/>
            </a:solidFill>
            <a:prstDash val="solid"/>
            <a:round/>
            <a:headEnd len="sm" w="sm" type="none"/>
            <a:tailEnd len="sm" w="sm" type="none"/>
          </a:ln>
        </p:spPr>
      </p:cxnSp>
      <p:cxnSp>
        <p:nvCxnSpPr>
          <p:cNvPr id="91" name="Google Shape;91;p10"/>
          <p:cNvCxnSpPr/>
          <p:nvPr/>
        </p:nvCxnSpPr>
        <p:spPr>
          <a:xfrm>
            <a:off x="-250225" y="4076450"/>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92" name="Google Shape;92;p10"/>
          <p:cNvCxnSpPr/>
          <p:nvPr/>
        </p:nvCxnSpPr>
        <p:spPr>
          <a:xfrm>
            <a:off x="7441150" y="-48375"/>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93" name="Google Shape;93;p10"/>
          <p:cNvCxnSpPr/>
          <p:nvPr/>
        </p:nvCxnSpPr>
        <p:spPr>
          <a:xfrm flipH="1">
            <a:off x="7454238" y="4053663"/>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cxnSp>
        <p:nvCxnSpPr>
          <p:cNvPr id="94" name="Google Shape;94;p10"/>
          <p:cNvCxnSpPr/>
          <p:nvPr/>
        </p:nvCxnSpPr>
        <p:spPr>
          <a:xfrm flipH="1">
            <a:off x="-237137" y="-71162"/>
            <a:ext cx="1926900" cy="1161000"/>
          </a:xfrm>
          <a:prstGeom prst="curvedConnector3">
            <a:avLst>
              <a:gd fmla="val 50000" name="adj1"/>
            </a:avLst>
          </a:prstGeom>
          <a:noFill/>
          <a:ln cap="flat" cmpd="sng" w="28575">
            <a:solidFill>
              <a:schemeClr val="accent2"/>
            </a:solidFill>
            <a:prstDash val="solid"/>
            <a:round/>
            <a:headEnd len="sm" w="sm" type="none"/>
            <a:tailEnd len="sm" w="sm" type="none"/>
          </a:ln>
        </p:spPr>
      </p:cxnSp>
      <p:sp>
        <p:nvSpPr>
          <p:cNvPr id="95" name="Google Shape;95;p10"/>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3000"/>
              <a:buNone/>
              <a:defRPr/>
            </a:lvl1pPr>
            <a:lvl2pPr lvl="1" algn="ctr">
              <a:lnSpc>
                <a:spcPct val="100000"/>
              </a:lnSpc>
              <a:spcBef>
                <a:spcPts val="0"/>
              </a:spcBef>
              <a:spcAft>
                <a:spcPts val="0"/>
              </a:spcAft>
              <a:buSzPts val="3000"/>
              <a:buNone/>
              <a:defRPr/>
            </a:lvl2pPr>
            <a:lvl3pPr lvl="2" algn="ctr">
              <a:lnSpc>
                <a:spcPct val="100000"/>
              </a:lnSpc>
              <a:spcBef>
                <a:spcPts val="0"/>
              </a:spcBef>
              <a:spcAft>
                <a:spcPts val="0"/>
              </a:spcAft>
              <a:buSzPts val="3000"/>
              <a:buNone/>
              <a:defRPr/>
            </a:lvl3pPr>
            <a:lvl4pPr lvl="3" algn="ctr">
              <a:lnSpc>
                <a:spcPct val="100000"/>
              </a:lnSpc>
              <a:spcBef>
                <a:spcPts val="0"/>
              </a:spcBef>
              <a:spcAft>
                <a:spcPts val="0"/>
              </a:spcAft>
              <a:buSzPts val="3000"/>
              <a:buNone/>
              <a:defRPr/>
            </a:lvl4pPr>
            <a:lvl5pPr lvl="4" algn="ctr">
              <a:lnSpc>
                <a:spcPct val="100000"/>
              </a:lnSpc>
              <a:spcBef>
                <a:spcPts val="0"/>
              </a:spcBef>
              <a:spcAft>
                <a:spcPts val="0"/>
              </a:spcAft>
              <a:buSzPts val="3000"/>
              <a:buNone/>
              <a:defRPr/>
            </a:lvl5pPr>
            <a:lvl6pPr lvl="5" algn="ctr">
              <a:lnSpc>
                <a:spcPct val="100000"/>
              </a:lnSpc>
              <a:spcBef>
                <a:spcPts val="0"/>
              </a:spcBef>
              <a:spcAft>
                <a:spcPts val="0"/>
              </a:spcAft>
              <a:buSzPts val="3000"/>
              <a:buNone/>
              <a:defRPr/>
            </a:lvl6pPr>
            <a:lvl7pPr lvl="6" algn="ctr">
              <a:lnSpc>
                <a:spcPct val="100000"/>
              </a:lnSpc>
              <a:spcBef>
                <a:spcPts val="0"/>
              </a:spcBef>
              <a:spcAft>
                <a:spcPts val="0"/>
              </a:spcAft>
              <a:buSzPts val="3000"/>
              <a:buNone/>
              <a:defRPr/>
            </a:lvl7pPr>
            <a:lvl8pPr lvl="7" algn="ctr">
              <a:lnSpc>
                <a:spcPct val="100000"/>
              </a:lnSpc>
              <a:spcBef>
                <a:spcPts val="0"/>
              </a:spcBef>
              <a:spcAft>
                <a:spcPts val="0"/>
              </a:spcAft>
              <a:buSzPts val="3000"/>
              <a:buNone/>
              <a:defRPr/>
            </a:lvl8pPr>
            <a:lvl9pPr lvl="8" algn="ctr">
              <a:lnSpc>
                <a:spcPct val="100000"/>
              </a:lnSpc>
              <a:spcBef>
                <a:spcPts val="0"/>
              </a:spcBef>
              <a:spcAft>
                <a:spcPts val="0"/>
              </a:spcAft>
              <a:buSzPts val="3000"/>
              <a:buNone/>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6"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713225" y="445025"/>
            <a:ext cx="77175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3000"/>
              <a:buFont typeface="Vidaloka"/>
              <a:buNone/>
              <a:defRPr b="0" i="0" sz="3000" u="none" cap="none" strike="noStrike">
                <a:solidFill>
                  <a:schemeClr val="dk1"/>
                </a:solidFill>
                <a:latin typeface="Vidaloka"/>
                <a:ea typeface="Vidaloka"/>
                <a:cs typeface="Vidaloka"/>
                <a:sym typeface="Vidaloka"/>
              </a:defRPr>
            </a:lvl1pPr>
            <a:lvl2pPr lvl="1"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3000"/>
              <a:buFont typeface="Arial"/>
              <a:buNone/>
              <a:defRPr b="0" i="1" sz="30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713250" y="1152475"/>
            <a:ext cx="77175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Montserrat"/>
              <a:buChar char="●"/>
              <a:defRPr b="0" i="0" sz="1800" u="none" cap="none" strike="noStrike">
                <a:solidFill>
                  <a:schemeClr val="dk2"/>
                </a:solidFill>
                <a:latin typeface="Montserrat"/>
                <a:ea typeface="Montserrat"/>
                <a:cs typeface="Montserrat"/>
                <a:sym typeface="Montserrat"/>
              </a:defRPr>
            </a:lvl1pPr>
            <a:lvl2pPr indent="-317500" lvl="1" marL="9144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2pPr>
            <a:lvl3pPr indent="-317500" lvl="2" marL="13716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3pPr>
            <a:lvl4pPr indent="-317500" lvl="3" marL="18288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4pPr>
            <a:lvl5pPr indent="-317500" lvl="4" marL="22860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5pPr>
            <a:lvl6pPr indent="-317500" lvl="5" marL="27432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6pPr>
            <a:lvl7pPr indent="-317500" lvl="6" marL="32004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7pPr>
            <a:lvl8pPr indent="-317500" lvl="7" marL="36576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8pPr>
            <a:lvl9pPr indent="-317500" lvl="8" marL="4114800" marR="0" rtl="0" algn="l">
              <a:lnSpc>
                <a:spcPct val="115000"/>
              </a:lnSpc>
              <a:spcBef>
                <a:spcPts val="0"/>
              </a:spcBef>
              <a:spcAft>
                <a:spcPts val="0"/>
              </a:spcAft>
              <a:buClr>
                <a:schemeClr val="dk2"/>
              </a:buClr>
              <a:buSzPts val="1400"/>
              <a:buFont typeface="Montserrat"/>
              <a:buChar char="■"/>
              <a:defRPr b="0" i="0" sz="1400" u="none" cap="none" strike="noStrike">
                <a:solidFill>
                  <a:schemeClr val="dk2"/>
                </a:solidFill>
                <a:latin typeface="Montserrat"/>
                <a:ea typeface="Montserrat"/>
                <a:cs typeface="Montserrat"/>
                <a:sym typeface="Montserrat"/>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9.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9.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9.png"/><Relationship Id="rId4" Type="http://schemas.openxmlformats.org/officeDocument/2006/relationships/image" Target="../media/image3.jpg"/><Relationship Id="rId5" Type="http://schemas.openxmlformats.org/officeDocument/2006/relationships/image" Target="../media/image28.gi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14.jpg"/><Relationship Id="rId5"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3.xml"/><Relationship Id="rId3" Type="http://schemas.openxmlformats.org/officeDocument/2006/relationships/image" Target="../media/image9.png"/><Relationship Id="rId4" Type="http://schemas.openxmlformats.org/officeDocument/2006/relationships/image" Target="../media/image4.png"/><Relationship Id="rId5" Type="http://schemas.openxmlformats.org/officeDocument/2006/relationships/image" Target="../media/image14.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22.jpg"/><Relationship Id="rId4" Type="http://schemas.openxmlformats.org/officeDocument/2006/relationships/image" Target="../media/image31.png"/><Relationship Id="rId5" Type="http://schemas.openxmlformats.org/officeDocument/2006/relationships/image" Target="../media/image9.png"/><Relationship Id="rId6" Type="http://schemas.openxmlformats.org/officeDocument/2006/relationships/image" Target="../media/image21.png"/><Relationship Id="rId7" Type="http://schemas.openxmlformats.org/officeDocument/2006/relationships/image" Target="../media/image41.png"/><Relationship Id="rId8"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6.xml"/><Relationship Id="rId3" Type="http://schemas.openxmlformats.org/officeDocument/2006/relationships/image" Target="../media/image22.jpg"/><Relationship Id="rId4" Type="http://schemas.openxmlformats.org/officeDocument/2006/relationships/image" Target="../media/image23.png"/><Relationship Id="rId5" Type="http://schemas.openxmlformats.org/officeDocument/2006/relationships/image" Target="../media/image9.png"/><Relationship Id="rId6" Type="http://schemas.openxmlformats.org/officeDocument/2006/relationships/image" Target="../media/image33.png"/><Relationship Id="rId7" Type="http://schemas.openxmlformats.org/officeDocument/2006/relationships/image" Target="../media/image40.png"/><Relationship Id="rId8" Type="http://schemas.openxmlformats.org/officeDocument/2006/relationships/image" Target="../media/image4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 Id="rId3" Type="http://schemas.openxmlformats.org/officeDocument/2006/relationships/image" Target="../media/image1.jpg"/><Relationship Id="rId4"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8.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7.jpg"/><Relationship Id="rId6" Type="http://schemas.openxmlformats.org/officeDocument/2006/relationships/image" Target="../media/image1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21.png"/><Relationship Id="rId9" Type="http://schemas.openxmlformats.org/officeDocument/2006/relationships/image" Target="../media/image3.jpg"/><Relationship Id="rId5" Type="http://schemas.openxmlformats.org/officeDocument/2006/relationships/image" Target="../media/image35.png"/><Relationship Id="rId6" Type="http://schemas.openxmlformats.org/officeDocument/2006/relationships/image" Target="../media/image27.png"/><Relationship Id="rId7" Type="http://schemas.openxmlformats.org/officeDocument/2006/relationships/image" Target="../media/image32.png"/><Relationship Id="rId8"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0.xml"/><Relationship Id="rId3" Type="http://schemas.openxmlformats.org/officeDocument/2006/relationships/image" Target="../media/image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1.xml"/><Relationship Id="rId3" Type="http://schemas.openxmlformats.org/officeDocument/2006/relationships/image" Target="../media/image9.png"/><Relationship Id="rId4" Type="http://schemas.openxmlformats.org/officeDocument/2006/relationships/image" Target="../media/image2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2.xml"/><Relationship Id="rId3" Type="http://schemas.openxmlformats.org/officeDocument/2006/relationships/image" Target="../media/image9.png"/><Relationship Id="rId4" Type="http://schemas.openxmlformats.org/officeDocument/2006/relationships/image" Target="../media/image3.jpg"/><Relationship Id="rId5" Type="http://schemas.openxmlformats.org/officeDocument/2006/relationships/image" Target="../media/image26.png"/></Relationships>
</file>

<file path=ppt/slides/_rels/slide23.xml.rels><?xml version="1.0" encoding="UTF-8" standalone="yes"?><Relationships xmlns="http://schemas.openxmlformats.org/package/2006/relationships"><Relationship Id="rId10" Type="http://schemas.openxmlformats.org/officeDocument/2006/relationships/image" Target="../media/image52.png"/><Relationship Id="rId1" Type="http://schemas.openxmlformats.org/officeDocument/2006/relationships/slideLayout" Target="../slideLayouts/slideLayout7.xml"/><Relationship Id="rId2" Type="http://schemas.openxmlformats.org/officeDocument/2006/relationships/notesSlide" Target="../notesSlides/notesSlide23.xml"/><Relationship Id="rId3" Type="http://schemas.openxmlformats.org/officeDocument/2006/relationships/image" Target="../media/image48.png"/><Relationship Id="rId4" Type="http://schemas.openxmlformats.org/officeDocument/2006/relationships/image" Target="../media/image42.png"/><Relationship Id="rId9" Type="http://schemas.openxmlformats.org/officeDocument/2006/relationships/image" Target="../media/image9.png"/><Relationship Id="rId5" Type="http://schemas.openxmlformats.org/officeDocument/2006/relationships/image" Target="../media/image37.png"/><Relationship Id="rId6" Type="http://schemas.openxmlformats.org/officeDocument/2006/relationships/image" Target="../media/image49.png"/><Relationship Id="rId7" Type="http://schemas.openxmlformats.org/officeDocument/2006/relationships/image" Target="../media/image45.png"/><Relationship Id="rId8" Type="http://schemas.openxmlformats.org/officeDocument/2006/relationships/image" Target="../media/image4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4.xml"/><Relationship Id="rId3" Type="http://schemas.openxmlformats.org/officeDocument/2006/relationships/image" Target="../media/image47.png"/><Relationship Id="rId4" Type="http://schemas.openxmlformats.org/officeDocument/2006/relationships/image" Target="../media/image21.png"/><Relationship Id="rId5" Type="http://schemas.openxmlformats.org/officeDocument/2006/relationships/image" Target="../media/image5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39.jp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39.jpg"/><Relationship Id="rId4" Type="http://schemas.openxmlformats.org/officeDocument/2006/relationships/image" Target="../media/image9.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7.xml"/><Relationship Id="rId3" Type="http://schemas.openxmlformats.org/officeDocument/2006/relationships/image" Target="../media/image44.png"/><Relationship Id="rId4" Type="http://schemas.openxmlformats.org/officeDocument/2006/relationships/image" Target="../media/image9.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36.jpg"/><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9.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53.png"/><Relationship Id="rId4" Type="http://schemas.openxmlformats.org/officeDocument/2006/relationships/image" Target="../media/image5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28.gi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5.xml"/><Relationship Id="rId3" Type="http://schemas.openxmlformats.org/officeDocument/2006/relationships/image" Target="../media/image12.jpg"/><Relationship Id="rId4" Type="http://schemas.openxmlformats.org/officeDocument/2006/relationships/image" Target="../media/image4.png"/><Relationship Id="rId5"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5.jpg"/><Relationship Id="rId5" Type="http://schemas.openxmlformats.org/officeDocument/2006/relationships/image" Target="../media/image9.png"/><Relationship Id="rId6" Type="http://schemas.openxmlformats.org/officeDocument/2006/relationships/image" Target="../media/image3.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jp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8.png"/><Relationship Id="rId4" Type="http://schemas.openxmlformats.org/officeDocument/2006/relationships/image" Target="../media/image9.png"/><Relationship Id="rId5" Type="http://schemas.openxmlformats.org/officeDocument/2006/relationships/image" Target="../media/image17.jpg"/><Relationship Id="rId6"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17"/>
          <p:cNvSpPr txBox="1"/>
          <p:nvPr>
            <p:ph type="ctrTitle"/>
          </p:nvPr>
        </p:nvSpPr>
        <p:spPr>
          <a:xfrm>
            <a:off x="180536" y="1140588"/>
            <a:ext cx="8782928"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SzPts val="5200"/>
              <a:buNone/>
            </a:pPr>
            <a:r>
              <a:rPr lang="th-TH"/>
              <a:t>ฟังก์ชันกำลังสอง</a:t>
            </a:r>
            <a:endParaRPr/>
          </a:p>
        </p:txBody>
      </p:sp>
      <p:pic>
        <p:nvPicPr>
          <p:cNvPr id="139" name="Google Shape;139;p17"/>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
        <p:nvSpPr>
          <p:cNvPr id="140" name="Google Shape;140;p17"/>
          <p:cNvSpPr txBox="1"/>
          <p:nvPr/>
        </p:nvSpPr>
        <p:spPr>
          <a:xfrm>
            <a:off x="2061599" y="3177744"/>
            <a:ext cx="4655289" cy="357000"/>
          </a:xfrm>
          <a:prstGeom prst="rect">
            <a:avLst/>
          </a:prstGeom>
          <a:no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สถานการณ์ปัญหาในชีวิตจริง</a:t>
            </a:r>
            <a:endParaRPr/>
          </a:p>
          <a:p>
            <a:pPr indent="0" lvl="0" marL="0" marR="0" rtl="0" algn="ctr">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(Real-World Problem)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6"/>
          <p:cNvSpPr txBox="1"/>
          <p:nvPr>
            <p:ph type="title"/>
          </p:nvPr>
        </p:nvSpPr>
        <p:spPr>
          <a:xfrm>
            <a:off x="198570" y="145387"/>
            <a:ext cx="3566570" cy="1096777"/>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th-TH" sz="4800"/>
              <a:t>F O C U S</a:t>
            </a:r>
            <a:endParaRPr/>
          </a:p>
        </p:txBody>
      </p:sp>
      <p:pic>
        <p:nvPicPr>
          <p:cNvPr id="265" name="Google Shape;265;p26"/>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grpSp>
        <p:nvGrpSpPr>
          <p:cNvPr id="266" name="Google Shape;266;p26"/>
          <p:cNvGrpSpPr/>
          <p:nvPr/>
        </p:nvGrpSpPr>
        <p:grpSpPr>
          <a:xfrm>
            <a:off x="7190561" y="1740117"/>
            <a:ext cx="310770" cy="365467"/>
            <a:chOff x="-60232500" y="4101525"/>
            <a:chExt cx="268600" cy="315875"/>
          </a:xfrm>
        </p:grpSpPr>
        <p:sp>
          <p:nvSpPr>
            <p:cNvPr id="267" name="Google Shape;267;p26"/>
            <p:cNvSpPr/>
            <p:nvPr/>
          </p:nvSpPr>
          <p:spPr>
            <a:xfrm>
              <a:off x="-60222275" y="4273225"/>
              <a:ext cx="63025" cy="144175"/>
            </a:xfrm>
            <a:custGeom>
              <a:rect b="b" l="l" r="r" t="t"/>
              <a:pathLst>
                <a:path extrusionOk="0" h="5767" w="2521">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26"/>
            <p:cNvSpPr/>
            <p:nvPr/>
          </p:nvSpPr>
          <p:spPr>
            <a:xfrm>
              <a:off x="-60232500" y="4101525"/>
              <a:ext cx="268600" cy="315875"/>
            </a:xfrm>
            <a:custGeom>
              <a:rect b="b" l="l" r="r" t="t"/>
              <a:pathLst>
                <a:path extrusionOk="0" h="12635" w="10744">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69" name="Google Shape;269;p26"/>
          <p:cNvSpPr/>
          <p:nvPr/>
        </p:nvSpPr>
        <p:spPr>
          <a:xfrm>
            <a:off x="4143150" y="1763035"/>
            <a:ext cx="368186" cy="287081"/>
          </a:xfrm>
          <a:custGeom>
            <a:rect b="b" l="l" r="r" t="t"/>
            <a:pathLst>
              <a:path extrusionOk="0" h="9925" w="12729">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70" name="Google Shape;270;p26"/>
          <p:cNvGrpSpPr/>
          <p:nvPr/>
        </p:nvGrpSpPr>
        <p:grpSpPr>
          <a:xfrm>
            <a:off x="1431162" y="1673376"/>
            <a:ext cx="354586" cy="352675"/>
            <a:chOff x="-35482200" y="3561225"/>
            <a:chExt cx="292225" cy="290650"/>
          </a:xfrm>
        </p:grpSpPr>
        <p:sp>
          <p:nvSpPr>
            <p:cNvPr id="271" name="Google Shape;271;p26"/>
            <p:cNvSpPr/>
            <p:nvPr/>
          </p:nvSpPr>
          <p:spPr>
            <a:xfrm>
              <a:off x="-35482200" y="3749475"/>
              <a:ext cx="292225" cy="102400"/>
            </a:xfrm>
            <a:custGeom>
              <a:rect b="b" l="l" r="r" t="t"/>
              <a:pathLst>
                <a:path extrusionOk="0" h="4096" w="11689">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2" name="Google Shape;272;p26"/>
            <p:cNvSpPr/>
            <p:nvPr/>
          </p:nvSpPr>
          <p:spPr>
            <a:xfrm>
              <a:off x="-35371150" y="3561225"/>
              <a:ext cx="68550" cy="68550"/>
            </a:xfrm>
            <a:custGeom>
              <a:rect b="b" l="l" r="r" t="t"/>
              <a:pathLst>
                <a:path extrusionOk="0" h="2742" w="2742">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3" name="Google Shape;273;p26"/>
            <p:cNvSpPr/>
            <p:nvPr/>
          </p:nvSpPr>
          <p:spPr>
            <a:xfrm>
              <a:off x="-35405025" y="3647075"/>
              <a:ext cx="136275" cy="119750"/>
            </a:xfrm>
            <a:custGeom>
              <a:rect b="b" l="l" r="r" t="t"/>
              <a:pathLst>
                <a:path extrusionOk="0" h="4790" w="5451">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74" name="Google Shape;274;p26"/>
          <p:cNvSpPr txBox="1"/>
          <p:nvPr/>
        </p:nvSpPr>
        <p:spPr>
          <a:xfrm>
            <a:off x="3199775" y="2150304"/>
            <a:ext cx="2126100"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0" i="0" lang="th-TH" sz="2400" u="none" cap="none" strike="noStrike">
                <a:solidFill>
                  <a:schemeClr val="dk2"/>
                </a:solidFill>
                <a:latin typeface="Vidaloka"/>
                <a:ea typeface="Vidaloka"/>
                <a:cs typeface="Vidaloka"/>
                <a:sym typeface="Vidaloka"/>
              </a:rPr>
              <a:t>พื้นผิวของถนน</a:t>
            </a:r>
            <a:endParaRPr b="0" i="0" sz="2400" u="none" cap="none" strike="noStrike">
              <a:solidFill>
                <a:schemeClr val="dk2"/>
              </a:solidFill>
              <a:latin typeface="Vidaloka"/>
              <a:ea typeface="Vidaloka"/>
              <a:cs typeface="Vidaloka"/>
              <a:sym typeface="Vidaloka"/>
            </a:endParaRPr>
          </a:p>
        </p:txBody>
      </p:sp>
      <p:sp>
        <p:nvSpPr>
          <p:cNvPr id="275" name="Google Shape;275;p26"/>
          <p:cNvSpPr txBox="1"/>
          <p:nvPr/>
        </p:nvSpPr>
        <p:spPr>
          <a:xfrm>
            <a:off x="3248973" y="2566501"/>
            <a:ext cx="2126100" cy="827521"/>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1400"/>
              <a:buFont typeface="Montserrat"/>
              <a:buNone/>
            </a:pPr>
            <a:r>
              <a:rPr b="0" i="0" lang="th-TH" sz="1400" u="none" cap="none" strike="noStrike">
                <a:solidFill>
                  <a:schemeClr val="dk1"/>
                </a:solidFill>
                <a:latin typeface="Montserrat"/>
                <a:ea typeface="Montserrat"/>
                <a:cs typeface="Montserrat"/>
                <a:sym typeface="Montserrat"/>
              </a:rPr>
              <a:t>ความแห้งและความเปียกของพื้นถนนส่งผลต่อการเสียดสีระหว่างยางกับพื้นถนน</a:t>
            </a:r>
            <a:endParaRPr b="0" i="0" sz="1400" u="none" cap="none" strike="noStrike">
              <a:solidFill>
                <a:schemeClr val="dk1"/>
              </a:solidFill>
              <a:latin typeface="Montserrat"/>
              <a:ea typeface="Montserrat"/>
              <a:cs typeface="Montserrat"/>
              <a:sym typeface="Montserrat"/>
            </a:endParaRPr>
          </a:p>
        </p:txBody>
      </p:sp>
      <p:sp>
        <p:nvSpPr>
          <p:cNvPr id="276" name="Google Shape;276;p26"/>
          <p:cNvSpPr txBox="1"/>
          <p:nvPr>
            <p:ph idx="3" type="subTitle"/>
          </p:nvPr>
        </p:nvSpPr>
        <p:spPr>
          <a:xfrm>
            <a:off x="440599" y="2150304"/>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th-TH"/>
              <a:t>ความเร็ว </a:t>
            </a:r>
            <a:endParaRPr/>
          </a:p>
        </p:txBody>
      </p:sp>
      <p:sp>
        <p:nvSpPr>
          <p:cNvPr id="277" name="Google Shape;277;p26"/>
          <p:cNvSpPr txBox="1"/>
          <p:nvPr>
            <p:ph idx="4" type="subTitle"/>
          </p:nvPr>
        </p:nvSpPr>
        <p:spPr>
          <a:xfrm>
            <a:off x="134173" y="2586842"/>
            <a:ext cx="2867208"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ระยะการเบรกของรถจะเพิ่มขึ้น</a:t>
            </a:r>
            <a:br>
              <a:rPr lang="th-TH"/>
            </a:br>
            <a:r>
              <a:rPr lang="th-TH"/>
              <a:t>ตามความเร็วของรถที่เพิ่มขึ้น</a:t>
            </a:r>
            <a:endParaRPr/>
          </a:p>
        </p:txBody>
      </p:sp>
      <p:sp>
        <p:nvSpPr>
          <p:cNvPr id="278" name="Google Shape;278;p26"/>
          <p:cNvSpPr txBox="1"/>
          <p:nvPr>
            <p:ph idx="5" type="subTitle"/>
          </p:nvPr>
        </p:nvSpPr>
        <p:spPr>
          <a:xfrm>
            <a:off x="5616760" y="2170426"/>
            <a:ext cx="3333127" cy="528374"/>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100"/>
              <a:buNone/>
            </a:pPr>
            <a:r>
              <a:rPr lang="th-TH"/>
              <a:t>ความลาดชันของถนน</a:t>
            </a:r>
            <a:endParaRPr/>
          </a:p>
        </p:txBody>
      </p:sp>
      <p:sp>
        <p:nvSpPr>
          <p:cNvPr id="279" name="Google Shape;279;p26"/>
          <p:cNvSpPr txBox="1"/>
          <p:nvPr>
            <p:ph idx="6" type="subTitle"/>
          </p:nvPr>
        </p:nvSpPr>
        <p:spPr>
          <a:xfrm>
            <a:off x="6111781" y="2586842"/>
            <a:ext cx="2357481"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ความเรียบของถนน </a:t>
            </a:r>
            <a:br>
              <a:rPr lang="th-TH"/>
            </a:br>
            <a:r>
              <a:rPr lang="th-TH"/>
              <a:t>การขึ้นลงเนิน </a:t>
            </a:r>
            <a:br>
              <a:rPr lang="th-TH"/>
            </a:br>
            <a:r>
              <a:rPr lang="th-TH"/>
              <a:t>ซึ่งส่งผลต่อแรงโน้มถ่วงของโลก</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70"/>
                                        </p:tgtEl>
                                        <p:attrNameLst>
                                          <p:attrName>style.visibility</p:attrName>
                                        </p:attrNameLst>
                                      </p:cBhvr>
                                      <p:to>
                                        <p:strVal val="visible"/>
                                      </p:to>
                                    </p:set>
                                    <p:animEffect filter="fade" transition="in">
                                      <p:cBhvr>
                                        <p:cTn dur="500"/>
                                        <p:tgtEl>
                                          <p:spTgt spid="270"/>
                                        </p:tgtEl>
                                      </p:cBhvr>
                                    </p:animEffect>
                                  </p:childTnLst>
                                </p:cTn>
                              </p:par>
                              <p:par>
                                <p:cTn fill="hold" nodeType="withEffect" presetClass="entr" presetID="10" presetSubtype="0">
                                  <p:stCondLst>
                                    <p:cond delay="0"/>
                                  </p:stCondLst>
                                  <p:childTnLst>
                                    <p:set>
                                      <p:cBhvr>
                                        <p:cTn dur="1" fill="hold">
                                          <p:stCondLst>
                                            <p:cond delay="0"/>
                                          </p:stCondLst>
                                        </p:cTn>
                                        <p:tgtEl>
                                          <p:spTgt spid="269"/>
                                        </p:tgtEl>
                                        <p:attrNameLst>
                                          <p:attrName>style.visibility</p:attrName>
                                        </p:attrNameLst>
                                      </p:cBhvr>
                                      <p:to>
                                        <p:strVal val="visible"/>
                                      </p:to>
                                    </p:set>
                                    <p:animEffect filter="fade" transition="in">
                                      <p:cBhvr>
                                        <p:cTn dur="500"/>
                                        <p:tgtEl>
                                          <p:spTgt spid="269"/>
                                        </p:tgtEl>
                                      </p:cBhvr>
                                    </p:animEffect>
                                  </p:childTnLst>
                                </p:cTn>
                              </p:par>
                              <p:par>
                                <p:cTn fill="hold" nodeType="withEffect" presetClass="entr" presetID="10" presetSubtype="0">
                                  <p:stCondLst>
                                    <p:cond delay="0"/>
                                  </p:stCondLst>
                                  <p:childTnLst>
                                    <p:set>
                                      <p:cBhvr>
                                        <p:cTn dur="1" fill="hold">
                                          <p:stCondLst>
                                            <p:cond delay="0"/>
                                          </p:stCondLst>
                                        </p:cTn>
                                        <p:tgtEl>
                                          <p:spTgt spid="266"/>
                                        </p:tgtEl>
                                        <p:attrNameLst>
                                          <p:attrName>style.visibility</p:attrName>
                                        </p:attrNameLst>
                                      </p:cBhvr>
                                      <p:to>
                                        <p:strVal val="visible"/>
                                      </p:to>
                                    </p:set>
                                    <p:animEffect filter="fade" transition="in">
                                      <p:cBhvr>
                                        <p:cTn dur="500"/>
                                        <p:tgtEl>
                                          <p:spTgt spid="26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6"/>
                                        </p:tgtEl>
                                        <p:attrNameLst>
                                          <p:attrName>style.visibility</p:attrName>
                                        </p:attrNameLst>
                                      </p:cBhvr>
                                      <p:to>
                                        <p:strVal val="visible"/>
                                      </p:to>
                                    </p:set>
                                    <p:animEffect filter="fade" transition="in">
                                      <p:cBhvr>
                                        <p:cTn dur="500"/>
                                        <p:tgtEl>
                                          <p:spTgt spid="276"/>
                                        </p:tgtEl>
                                      </p:cBhvr>
                                    </p:animEffect>
                                  </p:childTnLst>
                                </p:cTn>
                              </p:par>
                              <p:par>
                                <p:cTn fill="hold" nodeType="withEffect" presetClass="entr" presetID="10" presetSubtype="0">
                                  <p:stCondLst>
                                    <p:cond delay="0"/>
                                  </p:stCondLst>
                                  <p:childTnLst>
                                    <p:set>
                                      <p:cBhvr>
                                        <p:cTn dur="1" fill="hold">
                                          <p:stCondLst>
                                            <p:cond delay="0"/>
                                          </p:stCondLst>
                                        </p:cTn>
                                        <p:tgtEl>
                                          <p:spTgt spid="277"/>
                                        </p:tgtEl>
                                        <p:attrNameLst>
                                          <p:attrName>style.visibility</p:attrName>
                                        </p:attrNameLst>
                                      </p:cBhvr>
                                      <p:to>
                                        <p:strVal val="visible"/>
                                      </p:to>
                                    </p:set>
                                    <p:animEffect filter="fade" transition="in">
                                      <p:cBhvr>
                                        <p:cTn dur="500"/>
                                        <p:tgtEl>
                                          <p:spTgt spid="27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4"/>
                                        </p:tgtEl>
                                        <p:attrNameLst>
                                          <p:attrName>style.visibility</p:attrName>
                                        </p:attrNameLst>
                                      </p:cBhvr>
                                      <p:to>
                                        <p:strVal val="visible"/>
                                      </p:to>
                                    </p:set>
                                    <p:animEffect filter="fade" transition="in">
                                      <p:cBhvr>
                                        <p:cTn dur="500"/>
                                        <p:tgtEl>
                                          <p:spTgt spid="274"/>
                                        </p:tgtEl>
                                      </p:cBhvr>
                                    </p:animEffect>
                                  </p:childTnLst>
                                </p:cTn>
                              </p:par>
                              <p:par>
                                <p:cTn fill="hold" nodeType="withEffect" presetClass="entr" presetID="10" presetSubtype="0">
                                  <p:stCondLst>
                                    <p:cond delay="0"/>
                                  </p:stCondLst>
                                  <p:childTnLst>
                                    <p:set>
                                      <p:cBhvr>
                                        <p:cTn dur="1" fill="hold">
                                          <p:stCondLst>
                                            <p:cond delay="0"/>
                                          </p:stCondLst>
                                        </p:cTn>
                                        <p:tgtEl>
                                          <p:spTgt spid="275"/>
                                        </p:tgtEl>
                                        <p:attrNameLst>
                                          <p:attrName>style.visibility</p:attrName>
                                        </p:attrNameLst>
                                      </p:cBhvr>
                                      <p:to>
                                        <p:strVal val="visible"/>
                                      </p:to>
                                    </p:set>
                                    <p:animEffect filter="fade" transition="in">
                                      <p:cBhvr>
                                        <p:cTn dur="500"/>
                                        <p:tgtEl>
                                          <p:spTgt spid="27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500"/>
                                        <p:tgtEl>
                                          <p:spTgt spid="278"/>
                                        </p:tgtEl>
                                      </p:cBhvr>
                                    </p:animEffect>
                                  </p:childTnLst>
                                </p:cTn>
                              </p:par>
                              <p:par>
                                <p:cTn fill="hold" nodeType="withEffect" presetClass="entr" presetID="10" presetSubtype="0">
                                  <p:stCondLst>
                                    <p:cond delay="0"/>
                                  </p:stCondLst>
                                  <p:childTnLst>
                                    <p:set>
                                      <p:cBhvr>
                                        <p:cTn dur="1" fill="hold">
                                          <p:stCondLst>
                                            <p:cond delay="0"/>
                                          </p:stCondLst>
                                        </p:cTn>
                                        <p:tgtEl>
                                          <p:spTgt spid="279"/>
                                        </p:tgtEl>
                                        <p:attrNameLst>
                                          <p:attrName>style.visibility</p:attrName>
                                        </p:attrNameLst>
                                      </p:cBhvr>
                                      <p:to>
                                        <p:strVal val="visible"/>
                                      </p:to>
                                    </p:set>
                                    <p:animEffect filter="fade" transition="in">
                                      <p:cBhvr>
                                        <p:cTn dur="500"/>
                                        <p:tgtEl>
                                          <p:spTgt spid="27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27"/>
          <p:cNvSpPr txBox="1"/>
          <p:nvPr>
            <p:ph type="title"/>
          </p:nvPr>
        </p:nvSpPr>
        <p:spPr>
          <a:xfrm>
            <a:off x="3374" y="-8581"/>
            <a:ext cx="3566570" cy="1096777"/>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SzPts val="1100"/>
              <a:buNone/>
            </a:pPr>
            <a:r>
              <a:rPr lang="th-TH" sz="4800"/>
              <a:t>F O C U S</a:t>
            </a:r>
            <a:endParaRPr/>
          </a:p>
        </p:txBody>
      </p:sp>
      <p:pic>
        <p:nvPicPr>
          <p:cNvPr id="285" name="Google Shape;285;p27"/>
          <p:cNvPicPr preferRelativeResize="0"/>
          <p:nvPr/>
        </p:nvPicPr>
        <p:blipFill rotWithShape="1">
          <a:blip r:embed="rId3">
            <a:alphaModFix/>
          </a:blip>
          <a:srcRect b="0" l="0" r="0" t="0"/>
          <a:stretch/>
        </p:blipFill>
        <p:spPr>
          <a:xfrm>
            <a:off x="7951860" y="4480774"/>
            <a:ext cx="1314633" cy="352474"/>
          </a:xfrm>
          <a:prstGeom prst="rect">
            <a:avLst/>
          </a:prstGeom>
          <a:noFill/>
          <a:ln>
            <a:noFill/>
          </a:ln>
        </p:spPr>
      </p:pic>
      <p:sp>
        <p:nvSpPr>
          <p:cNvPr id="286" name="Google Shape;286;p27"/>
          <p:cNvSpPr txBox="1"/>
          <p:nvPr/>
        </p:nvSpPr>
        <p:spPr>
          <a:xfrm>
            <a:off x="2734732" y="317623"/>
            <a:ext cx="6515635" cy="1571763"/>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เขียนแผนภาพแสดงความสัมพันธ์ระหว่างระยะการเบรกของรถ ความเร็ว ความเร่ง และแรงเสียดทานของยางรถยนต์</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กับพื้นถนน</a:t>
            </a:r>
            <a:endParaRPr b="0" i="0" sz="2200" u="none" cap="none" strike="noStrike">
              <a:solidFill>
                <a:schemeClr val="dk1"/>
              </a:solidFill>
              <a:latin typeface="Vidaloka"/>
              <a:ea typeface="Vidaloka"/>
              <a:cs typeface="Vidaloka"/>
              <a:sym typeface="Vidaloka"/>
            </a:endParaRPr>
          </a:p>
          <a:p>
            <a:pPr indent="0" lvl="0" marL="0" marR="0" rtl="0" algn="l">
              <a:lnSpc>
                <a:spcPct val="100000"/>
              </a:lnSpc>
              <a:spcBef>
                <a:spcPts val="0"/>
              </a:spcBef>
              <a:spcAft>
                <a:spcPts val="0"/>
              </a:spcAft>
              <a:buClr>
                <a:schemeClr val="dk1"/>
              </a:buClr>
              <a:buSzPts val="3000"/>
              <a:buFont typeface="Vidaloka"/>
              <a:buNone/>
            </a:pPr>
            <a:r>
              <a:rPr b="0" i="1" lang="th-TH" sz="1600" u="none" cap="none" strike="noStrike">
                <a:solidFill>
                  <a:schemeClr val="dk1"/>
                </a:solidFill>
                <a:latin typeface="Vidaloka"/>
                <a:ea typeface="Vidaloka"/>
                <a:cs typeface="Vidaloka"/>
                <a:sym typeface="Vidaloka"/>
              </a:rPr>
              <a:t>Hint:  นักเรียนจะต้องใช้แผนภาพในการตอบคำถาม</a:t>
            </a:r>
            <a:endParaRPr b="0" i="1" sz="1600" u="none" cap="none" strike="noStrike">
              <a:solidFill>
                <a:schemeClr val="dk1"/>
              </a:solidFill>
              <a:latin typeface="Vidaloka"/>
              <a:ea typeface="Vidaloka"/>
              <a:cs typeface="Vidaloka"/>
              <a:sym typeface="Vidaloka"/>
            </a:endParaRPr>
          </a:p>
        </p:txBody>
      </p:sp>
      <p:sp>
        <p:nvSpPr>
          <p:cNvPr id="287" name="Google Shape;287;p27"/>
          <p:cNvSpPr txBox="1"/>
          <p:nvPr/>
        </p:nvSpPr>
        <p:spPr>
          <a:xfrm>
            <a:off x="7125142" y="2161611"/>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เวลา: 5 นาที</a:t>
            </a:r>
            <a:endParaRPr b="0" i="0" sz="2000" u="none" cap="none" strike="noStrike">
              <a:solidFill>
                <a:srgbClr val="000000"/>
              </a:solidFill>
              <a:latin typeface="Arial"/>
              <a:ea typeface="Arial"/>
              <a:cs typeface="Arial"/>
              <a:sym typeface="Arial"/>
            </a:endParaRPr>
          </a:p>
        </p:txBody>
      </p:sp>
      <p:pic>
        <p:nvPicPr>
          <p:cNvPr descr="Timer Images - Free Download on Freepik" id="288" name="Google Shape;288;p27"/>
          <p:cNvPicPr preferRelativeResize="0"/>
          <p:nvPr/>
        </p:nvPicPr>
        <p:blipFill rotWithShape="1">
          <a:blip r:embed="rId4">
            <a:alphaModFix/>
          </a:blip>
          <a:srcRect b="0" l="0" r="0" t="0"/>
          <a:stretch/>
        </p:blipFill>
        <p:spPr>
          <a:xfrm>
            <a:off x="6778742" y="1676600"/>
            <a:ext cx="692798" cy="692798"/>
          </a:xfrm>
          <a:prstGeom prst="rect">
            <a:avLst/>
          </a:prstGeom>
          <a:noFill/>
          <a:ln>
            <a:noFill/>
          </a:ln>
        </p:spPr>
      </p:pic>
      <p:grpSp>
        <p:nvGrpSpPr>
          <p:cNvPr id="289" name="Google Shape;289;p27"/>
          <p:cNvGrpSpPr/>
          <p:nvPr/>
        </p:nvGrpSpPr>
        <p:grpSpPr>
          <a:xfrm>
            <a:off x="6256411" y="4169943"/>
            <a:ext cx="310770" cy="365467"/>
            <a:chOff x="-60232500" y="4101525"/>
            <a:chExt cx="268600" cy="315875"/>
          </a:xfrm>
        </p:grpSpPr>
        <p:sp>
          <p:nvSpPr>
            <p:cNvPr id="290" name="Google Shape;290;p27"/>
            <p:cNvSpPr/>
            <p:nvPr/>
          </p:nvSpPr>
          <p:spPr>
            <a:xfrm>
              <a:off x="-60222275" y="4273225"/>
              <a:ext cx="63025" cy="144175"/>
            </a:xfrm>
            <a:custGeom>
              <a:rect b="b" l="l" r="r" t="t"/>
              <a:pathLst>
                <a:path extrusionOk="0" h="5767" w="2521">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1" name="Google Shape;291;p27"/>
            <p:cNvSpPr/>
            <p:nvPr/>
          </p:nvSpPr>
          <p:spPr>
            <a:xfrm>
              <a:off x="-60232500" y="4101525"/>
              <a:ext cx="268600" cy="315875"/>
            </a:xfrm>
            <a:custGeom>
              <a:rect b="b" l="l" r="r" t="t"/>
              <a:pathLst>
                <a:path extrusionOk="0" h="12635" w="10744">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92" name="Google Shape;292;p27"/>
          <p:cNvSpPr/>
          <p:nvPr/>
        </p:nvSpPr>
        <p:spPr>
          <a:xfrm>
            <a:off x="3209000" y="4192861"/>
            <a:ext cx="368186" cy="287081"/>
          </a:xfrm>
          <a:custGeom>
            <a:rect b="b" l="l" r="r" t="t"/>
            <a:pathLst>
              <a:path extrusionOk="0" h="9925" w="12729">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93" name="Google Shape;293;p27"/>
          <p:cNvGrpSpPr/>
          <p:nvPr/>
        </p:nvGrpSpPr>
        <p:grpSpPr>
          <a:xfrm>
            <a:off x="801812" y="4179402"/>
            <a:ext cx="354586" cy="352675"/>
            <a:chOff x="-35482200" y="3561225"/>
            <a:chExt cx="292225" cy="290650"/>
          </a:xfrm>
        </p:grpSpPr>
        <p:sp>
          <p:nvSpPr>
            <p:cNvPr id="294" name="Google Shape;294;p27"/>
            <p:cNvSpPr/>
            <p:nvPr/>
          </p:nvSpPr>
          <p:spPr>
            <a:xfrm>
              <a:off x="-35482200" y="3749475"/>
              <a:ext cx="292225" cy="102400"/>
            </a:xfrm>
            <a:custGeom>
              <a:rect b="b" l="l" r="r" t="t"/>
              <a:pathLst>
                <a:path extrusionOk="0" h="4096" w="11689">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5" name="Google Shape;295;p27"/>
            <p:cNvSpPr/>
            <p:nvPr/>
          </p:nvSpPr>
          <p:spPr>
            <a:xfrm>
              <a:off x="-35371150" y="3561225"/>
              <a:ext cx="68550" cy="68550"/>
            </a:xfrm>
            <a:custGeom>
              <a:rect b="b" l="l" r="r" t="t"/>
              <a:pathLst>
                <a:path extrusionOk="0" h="2742" w="2742">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p27"/>
            <p:cNvSpPr/>
            <p:nvPr/>
          </p:nvSpPr>
          <p:spPr>
            <a:xfrm>
              <a:off x="-35405025" y="3647075"/>
              <a:ext cx="136275" cy="119750"/>
            </a:xfrm>
            <a:custGeom>
              <a:rect b="b" l="l" r="r" t="t"/>
              <a:pathLst>
                <a:path extrusionOk="0" h="4790" w="5451">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descr="A ligher car breaks faster on Make a GIF" id="297" name="Google Shape;297;p27"/>
          <p:cNvPicPr preferRelativeResize="0"/>
          <p:nvPr/>
        </p:nvPicPr>
        <p:blipFill rotWithShape="1">
          <a:blip r:embed="rId5">
            <a:alphaModFix/>
          </a:blip>
          <a:srcRect b="0" l="0" r="0" t="0"/>
          <a:stretch/>
        </p:blipFill>
        <p:spPr>
          <a:xfrm>
            <a:off x="862737" y="2008482"/>
            <a:ext cx="5550834" cy="1923270"/>
          </a:xfrm>
          <a:prstGeom prst="rect">
            <a:avLst/>
          </a:prstGeom>
          <a:noFill/>
          <a:ln>
            <a:noFill/>
          </a:ln>
        </p:spPr>
      </p:pic>
      <p:sp>
        <p:nvSpPr>
          <p:cNvPr id="298" name="Google Shape;298;p27"/>
          <p:cNvSpPr txBox="1"/>
          <p:nvPr/>
        </p:nvSpPr>
        <p:spPr>
          <a:xfrm>
            <a:off x="2364170" y="4445491"/>
            <a:ext cx="2126100"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0" i="0" lang="th-TH" sz="2000" u="none" cap="none" strike="noStrike">
                <a:solidFill>
                  <a:schemeClr val="dk2"/>
                </a:solidFill>
                <a:latin typeface="Vidaloka"/>
                <a:ea typeface="Vidaloka"/>
                <a:cs typeface="Vidaloka"/>
                <a:sym typeface="Vidaloka"/>
              </a:rPr>
              <a:t>พื้นผิวของถนน</a:t>
            </a:r>
            <a:endParaRPr/>
          </a:p>
        </p:txBody>
      </p:sp>
      <p:sp>
        <p:nvSpPr>
          <p:cNvPr id="299" name="Google Shape;299;p27"/>
          <p:cNvSpPr txBox="1"/>
          <p:nvPr/>
        </p:nvSpPr>
        <p:spPr>
          <a:xfrm>
            <a:off x="-121061" y="4445491"/>
            <a:ext cx="2126100" cy="444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0" i="0" lang="th-TH" sz="2000" u="none" cap="none" strike="noStrike">
                <a:solidFill>
                  <a:schemeClr val="dk2"/>
                </a:solidFill>
                <a:latin typeface="Vidaloka"/>
                <a:ea typeface="Vidaloka"/>
                <a:cs typeface="Vidaloka"/>
                <a:sym typeface="Vidaloka"/>
              </a:rPr>
              <a:t>ความเร็ว </a:t>
            </a:r>
            <a:endParaRPr/>
          </a:p>
        </p:txBody>
      </p:sp>
      <p:sp>
        <p:nvSpPr>
          <p:cNvPr id="300" name="Google Shape;300;p27"/>
          <p:cNvSpPr txBox="1"/>
          <p:nvPr/>
        </p:nvSpPr>
        <p:spPr>
          <a:xfrm>
            <a:off x="4822131" y="4428877"/>
            <a:ext cx="3333127" cy="528374"/>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Clr>
                <a:schemeClr val="dk2"/>
              </a:buClr>
              <a:buSzPts val="2100"/>
              <a:buFont typeface="Montserrat"/>
              <a:buNone/>
            </a:pPr>
            <a:r>
              <a:rPr b="0" i="0" lang="th-TH" sz="2000" u="none" cap="none" strike="noStrike">
                <a:solidFill>
                  <a:schemeClr val="dk2"/>
                </a:solidFill>
                <a:latin typeface="Vidaloka"/>
                <a:ea typeface="Vidaloka"/>
                <a:cs typeface="Vidaloka"/>
                <a:sym typeface="Vidaloka"/>
              </a:rPr>
              <a:t>ความลาดชันของถนน</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88"/>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293"/>
                                        </p:tgtEl>
                                        <p:attrNameLst>
                                          <p:attrName>style.visibility</p:attrName>
                                        </p:attrNameLst>
                                      </p:cBhvr>
                                      <p:to>
                                        <p:strVal val="visible"/>
                                      </p:to>
                                    </p:set>
                                    <p:animEffect filter="fade" transition="in">
                                      <p:cBhvr>
                                        <p:cTn dur="500"/>
                                        <p:tgtEl>
                                          <p:spTgt spid="293"/>
                                        </p:tgtEl>
                                      </p:cBhvr>
                                    </p:animEffect>
                                  </p:childTnLst>
                                </p:cTn>
                              </p:par>
                              <p:par>
                                <p:cTn fill="hold" nodeType="withEffect" presetClass="entr" presetID="10" presetSubtype="0">
                                  <p:stCondLst>
                                    <p:cond delay="0"/>
                                  </p:stCondLst>
                                  <p:childTnLst>
                                    <p:set>
                                      <p:cBhvr>
                                        <p:cTn dur="1" fill="hold">
                                          <p:stCondLst>
                                            <p:cond delay="0"/>
                                          </p:stCondLst>
                                        </p:cTn>
                                        <p:tgtEl>
                                          <p:spTgt spid="292"/>
                                        </p:tgtEl>
                                        <p:attrNameLst>
                                          <p:attrName>style.visibility</p:attrName>
                                        </p:attrNameLst>
                                      </p:cBhvr>
                                      <p:to>
                                        <p:strVal val="visible"/>
                                      </p:to>
                                    </p:set>
                                    <p:animEffect filter="fade" transition="in">
                                      <p:cBhvr>
                                        <p:cTn dur="500"/>
                                        <p:tgtEl>
                                          <p:spTgt spid="292"/>
                                        </p:tgtEl>
                                      </p:cBhvr>
                                    </p:animEffect>
                                  </p:childTnLst>
                                </p:cTn>
                              </p:par>
                              <p:par>
                                <p:cTn fill="hold" nodeType="withEffect" presetClass="entr" presetID="10" presetSubtype="0">
                                  <p:stCondLst>
                                    <p:cond delay="0"/>
                                  </p:stCondLst>
                                  <p:childTnLst>
                                    <p:set>
                                      <p:cBhvr>
                                        <p:cTn dur="1" fill="hold">
                                          <p:stCondLst>
                                            <p:cond delay="0"/>
                                          </p:stCondLst>
                                        </p:cTn>
                                        <p:tgtEl>
                                          <p:spTgt spid="289"/>
                                        </p:tgtEl>
                                        <p:attrNameLst>
                                          <p:attrName>style.visibility</p:attrName>
                                        </p:attrNameLst>
                                      </p:cBhvr>
                                      <p:to>
                                        <p:strVal val="visible"/>
                                      </p:to>
                                    </p:set>
                                    <p:animEffect filter="fade" transition="in">
                                      <p:cBhvr>
                                        <p:cTn dur="500"/>
                                        <p:tgtEl>
                                          <p:spTgt spid="28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9"/>
                                        </p:tgtEl>
                                        <p:attrNameLst>
                                          <p:attrName>style.visibility</p:attrName>
                                        </p:attrNameLst>
                                      </p:cBhvr>
                                      <p:to>
                                        <p:strVal val="visible"/>
                                      </p:to>
                                    </p:set>
                                    <p:animEffect filter="fade" transition="in">
                                      <p:cBhvr>
                                        <p:cTn dur="500"/>
                                        <p:tgtEl>
                                          <p:spTgt spid="29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98"/>
                                        </p:tgtEl>
                                        <p:attrNameLst>
                                          <p:attrName>style.visibility</p:attrName>
                                        </p:attrNameLst>
                                      </p:cBhvr>
                                      <p:to>
                                        <p:strVal val="visible"/>
                                      </p:to>
                                    </p:set>
                                    <p:animEffect filter="fade" transition="in">
                                      <p:cBhvr>
                                        <p:cTn dur="500"/>
                                        <p:tgtEl>
                                          <p:spTgt spid="29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00"/>
                                        </p:tgtEl>
                                        <p:attrNameLst>
                                          <p:attrName>style.visibility</p:attrName>
                                        </p:attrNameLst>
                                      </p:cBhvr>
                                      <p:to>
                                        <p:strVal val="visible"/>
                                      </p:to>
                                    </p:set>
                                    <p:animEffect filter="fade" transition="in">
                                      <p:cBhvr>
                                        <p:cTn dur="500"/>
                                        <p:tgtEl>
                                          <p:spTgt spid="30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sp>
        <p:nvSpPr>
          <p:cNvPr id="305" name="Google Shape;305;p28"/>
          <p:cNvSpPr txBox="1"/>
          <p:nvPr/>
        </p:nvSpPr>
        <p:spPr>
          <a:xfrm>
            <a:off x="285750" y="1459548"/>
            <a:ext cx="8572500" cy="3057440"/>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มากขึ้น </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น้อยลง</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ข้อมูลไม่เพียงพอ </a:t>
            </a:r>
            <a:endParaRPr b="0" i="0" sz="2400" u="none" cap="none" strike="noStrike">
              <a:solidFill>
                <a:srgbClr val="000000"/>
              </a:solidFill>
              <a:latin typeface="Vidaloka"/>
              <a:ea typeface="Vidaloka"/>
              <a:cs typeface="Vidaloka"/>
              <a:sym typeface="Vidaloka"/>
            </a:endParaRPr>
          </a:p>
        </p:txBody>
      </p:sp>
      <p:pic>
        <p:nvPicPr>
          <p:cNvPr id="306" name="Google Shape;306;p28"/>
          <p:cNvPicPr preferRelativeResize="0"/>
          <p:nvPr/>
        </p:nvPicPr>
        <p:blipFill rotWithShape="1">
          <a:blip r:embed="rId3">
            <a:alphaModFix/>
          </a:blip>
          <a:srcRect b="0" l="0" r="0" t="0"/>
          <a:stretch/>
        </p:blipFill>
        <p:spPr>
          <a:xfrm>
            <a:off x="7943428" y="4516988"/>
            <a:ext cx="1314633" cy="352474"/>
          </a:xfrm>
          <a:prstGeom prst="rect">
            <a:avLst/>
          </a:prstGeom>
          <a:noFill/>
          <a:ln>
            <a:noFill/>
          </a:ln>
        </p:spPr>
      </p:pic>
      <p:pic>
        <p:nvPicPr>
          <p:cNvPr descr="Tick Symbol Images - Free Download on Freepik" id="307" name="Google Shape;307;p28"/>
          <p:cNvPicPr preferRelativeResize="0"/>
          <p:nvPr/>
        </p:nvPicPr>
        <p:blipFill rotWithShape="1">
          <a:blip r:embed="rId4">
            <a:alphaModFix/>
          </a:blip>
          <a:srcRect b="49493" l="0" r="47300" t="1270"/>
          <a:stretch/>
        </p:blipFill>
        <p:spPr>
          <a:xfrm>
            <a:off x="1538216" y="2013137"/>
            <a:ext cx="664174" cy="620537"/>
          </a:xfrm>
          <a:prstGeom prst="rect">
            <a:avLst/>
          </a:prstGeom>
          <a:noFill/>
          <a:ln>
            <a:noFill/>
          </a:ln>
        </p:spPr>
      </p:pic>
      <p:sp>
        <p:nvSpPr>
          <p:cNvPr id="308" name="Google Shape;308;p28"/>
          <p:cNvSpPr txBox="1"/>
          <p:nvPr/>
        </p:nvSpPr>
        <p:spPr>
          <a:xfrm>
            <a:off x="1095059" y="358143"/>
            <a:ext cx="8048941" cy="1699257"/>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80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จากฟังก์ชันกำลังสองที่กำหนดให้ </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จงเติมคำตอบที่ถูกต้อง ลงในช่องว่างของข้อความต่อไปนี้</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“ภายใต้สภาพพื้นถนนเดียวกัน ถ้าใช้ความเร็วสูง ระยะเบรกของรถจะ</a:t>
            </a:r>
            <a:r>
              <a:rPr b="0" i="0" lang="th-TH" sz="2200" u="none" cap="none" strike="noStrike">
                <a:solidFill>
                  <a:srgbClr val="000000"/>
                </a:solidFill>
                <a:latin typeface="Vidaloka"/>
                <a:ea typeface="Vidaloka"/>
                <a:cs typeface="Vidaloka"/>
                <a:sym typeface="Vidaloka"/>
              </a:rPr>
              <a:t> ____</a:t>
            </a:r>
            <a:endParaRPr b="0" i="0" sz="2200" u="none" cap="none" strike="noStrike">
              <a:solidFill>
                <a:schemeClr val="dk1"/>
              </a:solidFill>
              <a:latin typeface="Vidaloka"/>
              <a:ea typeface="Vidaloka"/>
              <a:cs typeface="Vidaloka"/>
              <a:sym typeface="Vidaloka"/>
            </a:endParaRPr>
          </a:p>
        </p:txBody>
      </p:sp>
      <p:pic>
        <p:nvPicPr>
          <p:cNvPr descr="Checkpoint Generic Outline Color icon" id="309" name="Google Shape;309;p28"/>
          <p:cNvPicPr preferRelativeResize="0"/>
          <p:nvPr/>
        </p:nvPicPr>
        <p:blipFill rotWithShape="1">
          <a:blip r:embed="rId5">
            <a:alphaModFix/>
          </a:blip>
          <a:srcRect b="0" l="0" r="0" t="0"/>
          <a:stretch/>
        </p:blipFill>
        <p:spPr>
          <a:xfrm>
            <a:off x="105091" y="473030"/>
            <a:ext cx="1076009" cy="1076009"/>
          </a:xfrm>
          <a:prstGeom prst="rect">
            <a:avLst/>
          </a:prstGeom>
          <a:noFill/>
          <a:ln>
            <a:noFill/>
          </a:ln>
        </p:spPr>
      </p:pic>
      <p:sp>
        <p:nvSpPr>
          <p:cNvPr id="310" name="Google Shape;310;p28"/>
          <p:cNvSpPr/>
          <p:nvPr/>
        </p:nvSpPr>
        <p:spPr>
          <a:xfrm>
            <a:off x="3470500" y="1163124"/>
            <a:ext cx="1377948" cy="355497"/>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0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pic>
        <p:nvPicPr>
          <p:cNvPr id="315" name="Google Shape;315;p29"/>
          <p:cNvPicPr preferRelativeResize="0"/>
          <p:nvPr/>
        </p:nvPicPr>
        <p:blipFill rotWithShape="1">
          <a:blip r:embed="rId3">
            <a:alphaModFix/>
          </a:blip>
          <a:srcRect b="0" l="0" r="0" t="0"/>
          <a:stretch/>
        </p:blipFill>
        <p:spPr>
          <a:xfrm>
            <a:off x="7943428" y="4516988"/>
            <a:ext cx="1314633" cy="352474"/>
          </a:xfrm>
          <a:prstGeom prst="rect">
            <a:avLst/>
          </a:prstGeom>
          <a:noFill/>
          <a:ln>
            <a:noFill/>
          </a:ln>
        </p:spPr>
      </p:pic>
      <p:pic>
        <p:nvPicPr>
          <p:cNvPr descr="Checkpoint Generic Outline Color icon" id="316" name="Google Shape;316;p29"/>
          <p:cNvPicPr preferRelativeResize="0"/>
          <p:nvPr/>
        </p:nvPicPr>
        <p:blipFill rotWithShape="1">
          <a:blip r:embed="rId4">
            <a:alphaModFix/>
          </a:blip>
          <a:srcRect b="0" l="0" r="0" t="0"/>
          <a:stretch/>
        </p:blipFill>
        <p:spPr>
          <a:xfrm>
            <a:off x="19050" y="516461"/>
            <a:ext cx="1076009" cy="1076009"/>
          </a:xfrm>
          <a:prstGeom prst="rect">
            <a:avLst/>
          </a:prstGeom>
          <a:noFill/>
          <a:ln>
            <a:noFill/>
          </a:ln>
        </p:spPr>
      </p:pic>
      <p:sp>
        <p:nvSpPr>
          <p:cNvPr id="317" name="Google Shape;317;p29"/>
          <p:cNvSpPr/>
          <p:nvPr/>
        </p:nvSpPr>
        <p:spPr>
          <a:xfrm>
            <a:off x="3458781" y="1196463"/>
            <a:ext cx="2782531" cy="340430"/>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18" name="Google Shape;318;p29"/>
          <p:cNvSpPr txBox="1"/>
          <p:nvPr/>
        </p:nvSpPr>
        <p:spPr>
          <a:xfrm>
            <a:off x="1095059" y="358143"/>
            <a:ext cx="6730504" cy="1704573"/>
          </a:xfrm>
          <a:prstGeom prst="rect">
            <a:avLst/>
          </a:prstGeom>
          <a:noFill/>
          <a:ln>
            <a:noFill/>
          </a:ln>
        </p:spPr>
        <p:txBody>
          <a:bodyPr anchorCtr="0" anchor="t" bIns="91425" lIns="91425" spcFirstLastPara="1" rIns="91425" wrap="square" tIns="91425">
            <a:noAutofit/>
          </a:bodyPr>
          <a:lstStyle/>
          <a:p>
            <a:pPr indent="0" lvl="0" marL="0" marR="0" rtl="0" algn="l">
              <a:lnSpc>
                <a:spcPct val="107000"/>
              </a:lnSpc>
              <a:spcBef>
                <a:spcPts val="0"/>
              </a:spcBef>
              <a:spcAft>
                <a:spcPts val="80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จากฟังก์ชันกำลังสองที่กำหนดให้ </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จงเติมคำตอบที่ถูกต้อง ลงในช่องว่างของข้อความต่อไปนี้</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“ภายใต้สภาพพื้นถนนเดียวกัน ถ้ายางเสียดสีกับถนนมากเท่าไหร่ </a:t>
            </a:r>
            <a:br>
              <a:rPr b="0" i="0" lang="th-TH" sz="2200" u="none" cap="none" strike="noStrike">
                <a:solidFill>
                  <a:schemeClr val="dk1"/>
                </a:solidFill>
                <a:latin typeface="Vidaloka"/>
                <a:ea typeface="Vidaloka"/>
                <a:cs typeface="Vidaloka"/>
                <a:sym typeface="Vidaloka"/>
              </a:rPr>
            </a:br>
            <a:r>
              <a:rPr b="0" i="0" lang="th-TH" sz="2200" u="none" cap="none" strike="noStrike">
                <a:solidFill>
                  <a:schemeClr val="dk1"/>
                </a:solidFill>
                <a:latin typeface="Vidaloka"/>
                <a:ea typeface="Vidaloka"/>
                <a:cs typeface="Vidaloka"/>
                <a:sym typeface="Vidaloka"/>
              </a:rPr>
              <a:t>ระยะเบรกก็จะ</a:t>
            </a:r>
            <a:r>
              <a:rPr b="0" i="0" lang="th-TH" sz="2200" u="none" cap="none" strike="noStrike">
                <a:solidFill>
                  <a:srgbClr val="000000"/>
                </a:solidFill>
                <a:latin typeface="Vidaloka"/>
                <a:ea typeface="Vidaloka"/>
                <a:cs typeface="Vidaloka"/>
                <a:sym typeface="Vidaloka"/>
              </a:rPr>
              <a:t> ____</a:t>
            </a:r>
            <a:endParaRPr b="0" i="0" sz="2200" u="none" cap="none" strike="noStrike">
              <a:solidFill>
                <a:schemeClr val="dk1"/>
              </a:solidFill>
              <a:latin typeface="Vidaloka"/>
              <a:ea typeface="Vidaloka"/>
              <a:cs typeface="Vidaloka"/>
              <a:sym typeface="Vidaloka"/>
            </a:endParaRPr>
          </a:p>
        </p:txBody>
      </p:sp>
      <p:sp>
        <p:nvSpPr>
          <p:cNvPr id="319" name="Google Shape;319;p29"/>
          <p:cNvSpPr txBox="1"/>
          <p:nvPr/>
        </p:nvSpPr>
        <p:spPr>
          <a:xfrm>
            <a:off x="381048" y="1592470"/>
            <a:ext cx="8572500" cy="3057440"/>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มากขึ้น </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น้อยลง</a:t>
            </a:r>
            <a:endParaRPr b="0" i="0" sz="2400" u="none" cap="none" strike="noStrike">
              <a:solidFill>
                <a:srgbClr val="000000"/>
              </a:solidFill>
              <a:latin typeface="Vidaloka"/>
              <a:ea typeface="Vidaloka"/>
              <a:cs typeface="Vidaloka"/>
              <a:sym typeface="Vidaloka"/>
            </a:endParaRPr>
          </a:p>
          <a:p>
            <a:pPr indent="-457200" lvl="0" marL="457200" marR="0" rtl="0" algn="l">
              <a:lnSpc>
                <a:spcPct val="150000"/>
              </a:lnSpc>
              <a:spcBef>
                <a:spcPts val="800"/>
              </a:spcBef>
              <a:spcAft>
                <a:spcPts val="0"/>
              </a:spcAft>
              <a:buClr>
                <a:srgbClr val="000000"/>
              </a:buClr>
              <a:buSzPts val="2400"/>
              <a:buFont typeface="Arial"/>
              <a:buAutoNum type="arabicParenR"/>
            </a:pPr>
            <a:r>
              <a:rPr b="0" i="0" lang="th-TH" sz="2400" u="none" cap="none" strike="noStrike">
                <a:solidFill>
                  <a:srgbClr val="000000"/>
                </a:solidFill>
                <a:latin typeface="Vidaloka"/>
                <a:ea typeface="Vidaloka"/>
                <a:cs typeface="Vidaloka"/>
                <a:sym typeface="Vidaloka"/>
              </a:rPr>
              <a:t>ข้อมูลไม่เพียงพอ </a:t>
            </a:r>
            <a:endParaRPr b="0" i="0" sz="2400" u="none" cap="none" strike="noStrike">
              <a:solidFill>
                <a:srgbClr val="000000"/>
              </a:solidFill>
              <a:latin typeface="Vidaloka"/>
              <a:ea typeface="Vidaloka"/>
              <a:cs typeface="Vidaloka"/>
              <a:sym typeface="Vidaloka"/>
            </a:endParaRPr>
          </a:p>
        </p:txBody>
      </p:sp>
      <p:pic>
        <p:nvPicPr>
          <p:cNvPr descr="Tick Symbol Images - Free Download on Freepik" id="320" name="Google Shape;320;p29"/>
          <p:cNvPicPr preferRelativeResize="0"/>
          <p:nvPr/>
        </p:nvPicPr>
        <p:blipFill rotWithShape="1">
          <a:blip r:embed="rId5">
            <a:alphaModFix/>
          </a:blip>
          <a:srcRect b="49493" l="0" r="47300" t="1270"/>
          <a:stretch/>
        </p:blipFill>
        <p:spPr>
          <a:xfrm>
            <a:off x="1625316" y="2796458"/>
            <a:ext cx="664174" cy="62053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2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4" name="Shape 324"/>
        <p:cNvGrpSpPr/>
        <p:nvPr/>
      </p:nvGrpSpPr>
      <p:grpSpPr>
        <a:xfrm>
          <a:off x="0" y="0"/>
          <a:ext cx="0" cy="0"/>
          <a:chOff x="0" y="0"/>
          <a:chExt cx="0" cy="0"/>
        </a:xfrm>
      </p:grpSpPr>
      <p:sp>
        <p:nvSpPr>
          <p:cNvPr id="325" name="Google Shape;325;p30"/>
          <p:cNvSpPr txBox="1"/>
          <p:nvPr>
            <p:ph type="title"/>
          </p:nvPr>
        </p:nvSpPr>
        <p:spPr>
          <a:xfrm>
            <a:off x="713250" y="599245"/>
            <a:ext cx="77175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4800"/>
              <a:t>วัตถุประสงค์การเรียนรู้ </a:t>
            </a:r>
            <a:endParaRPr sz="4800"/>
          </a:p>
        </p:txBody>
      </p:sp>
      <p:sp>
        <p:nvSpPr>
          <p:cNvPr id="326" name="Google Shape;326;p30"/>
          <p:cNvSpPr txBox="1"/>
          <p:nvPr>
            <p:ph idx="1" type="body"/>
          </p:nvPr>
        </p:nvSpPr>
        <p:spPr>
          <a:xfrm>
            <a:off x="323481" y="1501749"/>
            <a:ext cx="8820519" cy="2140001"/>
          </a:xfrm>
          <a:prstGeom prst="rect">
            <a:avLst/>
          </a:prstGeom>
          <a:noFill/>
          <a:ln>
            <a:noFill/>
          </a:ln>
        </p:spPr>
        <p:txBody>
          <a:bodyPr anchorCtr="0" anchor="t" bIns="91425" lIns="91425" spcFirstLastPara="1" rIns="91425" wrap="square" tIns="91425">
            <a:noAutofit/>
          </a:bodyPr>
          <a:lstStyle/>
          <a:p>
            <a:pPr indent="-342900" lvl="0" marL="457200" rtl="0" algn="l">
              <a:lnSpc>
                <a:spcPct val="115000"/>
              </a:lnSpc>
              <a:spcBef>
                <a:spcPts val="0"/>
              </a:spcBef>
              <a:spcAft>
                <a:spcPts val="0"/>
              </a:spcAft>
              <a:buSzPts val="1800"/>
              <a:buChar char="●"/>
            </a:pPr>
            <a:r>
              <a:rPr lang="th-TH" sz="2800"/>
              <a:t>เมื่อเรียนจบบทเรียนแล้ว นักเรียนควรมีความสามารถดังนี้ </a:t>
            </a:r>
            <a:endParaRPr/>
          </a:p>
          <a:p>
            <a:pPr indent="-317500" lvl="1" marL="914400" rtl="0" algn="l">
              <a:lnSpc>
                <a:spcPct val="115000"/>
              </a:lnSpc>
              <a:spcBef>
                <a:spcPts val="0"/>
              </a:spcBef>
              <a:spcAft>
                <a:spcPts val="0"/>
              </a:spcAft>
              <a:buSzPts val="1400"/>
              <a:buChar char="○"/>
            </a:pPr>
            <a:r>
              <a:rPr lang="th-TH" sz="2400"/>
              <a:t>ประยุกต์ใช้ฟังก์ชันกำลังสองกับสถานการณ์ในชีวิตจริง</a:t>
            </a:r>
            <a:endParaRPr sz="2400"/>
          </a:p>
          <a:p>
            <a:pPr indent="-317500" lvl="1" marL="914400" rtl="0" algn="l">
              <a:lnSpc>
                <a:spcPct val="115000"/>
              </a:lnSpc>
              <a:spcBef>
                <a:spcPts val="0"/>
              </a:spcBef>
              <a:spcAft>
                <a:spcPts val="0"/>
              </a:spcAft>
              <a:buSzPts val="1400"/>
              <a:buChar char="○"/>
            </a:pPr>
            <a:r>
              <a:rPr lang="th-TH" sz="2400"/>
              <a:t>ให้เหตุผลและอธิบายวิธีการแก้ปัญหาอย่างชัดเจน</a:t>
            </a:r>
            <a:endParaRPr sz="2400"/>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xEl>
                                              <p:pRg end="0" st="0"/>
                                            </p:txEl>
                                          </p:spTgt>
                                        </p:tgtEl>
                                        <p:attrNameLst>
                                          <p:attrName>style.visibility</p:attrName>
                                        </p:attrNameLst>
                                      </p:cBhvr>
                                      <p:to>
                                        <p:strVal val="visible"/>
                                      </p:to>
                                    </p:set>
                                    <p:animEffect filter="fade" transition="in">
                                      <p:cBhvr>
                                        <p:cTn dur="500"/>
                                        <p:tgtEl>
                                          <p:spTgt spid="326">
                                            <p:txEl>
                                              <p:pRg end="0" st="0"/>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xEl>
                                              <p:pRg end="1" st="1"/>
                                            </p:txEl>
                                          </p:spTgt>
                                        </p:tgtEl>
                                        <p:attrNameLst>
                                          <p:attrName>style.visibility</p:attrName>
                                        </p:attrNameLst>
                                      </p:cBhvr>
                                      <p:to>
                                        <p:strVal val="visible"/>
                                      </p:to>
                                    </p:set>
                                    <p:animEffect filter="fade" transition="in">
                                      <p:cBhvr>
                                        <p:cTn dur="500"/>
                                        <p:tgtEl>
                                          <p:spTgt spid="326">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26">
                                            <p:txEl>
                                              <p:pRg end="2" st="2"/>
                                            </p:txEl>
                                          </p:spTgt>
                                        </p:tgtEl>
                                        <p:attrNameLst>
                                          <p:attrName>style.visibility</p:attrName>
                                        </p:attrNameLst>
                                      </p:cBhvr>
                                      <p:to>
                                        <p:strVal val="visible"/>
                                      </p:to>
                                    </p:set>
                                    <p:animEffect filter="fade" transition="in">
                                      <p:cBhvr>
                                        <p:cTn dur="500"/>
                                        <p:tgtEl>
                                          <p:spTgt spid="326">
                                            <p:txEl>
                                              <p:pRg end="2" st="2"/>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31"/>
          <p:cNvSpPr txBox="1"/>
          <p:nvPr>
            <p:ph type="title"/>
          </p:nvPr>
        </p:nvSpPr>
        <p:spPr>
          <a:xfrm>
            <a:off x="2166609" y="902158"/>
            <a:ext cx="4538991"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b="1" lang="th-TH" sz="4000" u="sng"/>
              <a:t>ฟังก์ชันกำลังสอง</a:t>
            </a:r>
            <a:endParaRPr b="1" sz="4000" u="sng"/>
          </a:p>
        </p:txBody>
      </p:sp>
      <p:sp>
        <p:nvSpPr>
          <p:cNvPr id="332" name="Google Shape;332;p31"/>
          <p:cNvSpPr txBox="1"/>
          <p:nvPr/>
        </p:nvSpPr>
        <p:spPr>
          <a:xfrm>
            <a:off x="2137349" y="-62917"/>
            <a:ext cx="356657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1" i="0" lang="th-TH" sz="4800" u="none" cap="none" strike="noStrike">
                <a:solidFill>
                  <a:schemeClr val="dk1"/>
                </a:solidFill>
                <a:latin typeface="Vidaloka"/>
                <a:ea typeface="Vidaloka"/>
                <a:cs typeface="Vidaloka"/>
                <a:sym typeface="Vidaloka"/>
              </a:rPr>
              <a:t>ทบทวน</a:t>
            </a:r>
            <a:endParaRPr b="1" i="0" sz="4800" u="none" cap="none" strike="noStrike">
              <a:solidFill>
                <a:schemeClr val="dk1"/>
              </a:solidFill>
              <a:latin typeface="Vidaloka"/>
              <a:ea typeface="Vidaloka"/>
              <a:cs typeface="Vidaloka"/>
              <a:sym typeface="Vidaloka"/>
            </a:endParaRPr>
          </a:p>
        </p:txBody>
      </p:sp>
      <p:pic>
        <p:nvPicPr>
          <p:cNvPr descr="Recap Vectors &amp; Illustrations for Free Download | Freepik" id="333" name="Google Shape;333;p31"/>
          <p:cNvPicPr preferRelativeResize="0"/>
          <p:nvPr/>
        </p:nvPicPr>
        <p:blipFill rotWithShape="1">
          <a:blip r:embed="rId3">
            <a:alphaModFix/>
          </a:blip>
          <a:srcRect b="0" l="0" r="0" t="0"/>
          <a:stretch/>
        </p:blipFill>
        <p:spPr>
          <a:xfrm>
            <a:off x="576800" y="243527"/>
            <a:ext cx="1442166" cy="1442166"/>
          </a:xfrm>
          <a:prstGeom prst="rect">
            <a:avLst/>
          </a:prstGeom>
          <a:noFill/>
          <a:ln>
            <a:noFill/>
          </a:ln>
        </p:spPr>
      </p:pic>
      <p:sp>
        <p:nvSpPr>
          <p:cNvPr id="334" name="Google Shape;334;p31"/>
          <p:cNvSpPr txBox="1"/>
          <p:nvPr/>
        </p:nvSpPr>
        <p:spPr>
          <a:xfrm>
            <a:off x="327104" y="1599308"/>
            <a:ext cx="6570603" cy="3106210"/>
          </a:xfrm>
          <a:prstGeom prst="rect">
            <a:avLst/>
          </a:prstGeom>
          <a:blipFill rotWithShape="1">
            <a:blip r:embed="rId4">
              <a:alphaModFix/>
            </a:blip>
            <a:stretch>
              <a:fillRect b="0" l="-1483"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335" name="Google Shape;335;p31"/>
          <p:cNvPicPr preferRelativeResize="0"/>
          <p:nvPr/>
        </p:nvPicPr>
        <p:blipFill rotWithShape="1">
          <a:blip r:embed="rId5">
            <a:alphaModFix/>
          </a:blip>
          <a:srcRect b="0" l="0" r="0" t="0"/>
          <a:stretch/>
        </p:blipFill>
        <p:spPr>
          <a:xfrm>
            <a:off x="7218141" y="270586"/>
            <a:ext cx="1314633" cy="352474"/>
          </a:xfrm>
          <a:prstGeom prst="rect">
            <a:avLst/>
          </a:prstGeom>
          <a:noFill/>
          <a:ln>
            <a:noFill/>
          </a:ln>
        </p:spPr>
      </p:pic>
      <p:sp>
        <p:nvSpPr>
          <p:cNvPr id="336" name="Google Shape;336;p31"/>
          <p:cNvSpPr txBox="1"/>
          <p:nvPr/>
        </p:nvSpPr>
        <p:spPr>
          <a:xfrm>
            <a:off x="6853239" y="1063434"/>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337" name="Google Shape;337;p31"/>
          <p:cNvPicPr preferRelativeResize="0"/>
          <p:nvPr/>
        </p:nvPicPr>
        <p:blipFill rotWithShape="1">
          <a:blip r:embed="rId6">
            <a:alphaModFix/>
          </a:blip>
          <a:srcRect b="0" l="0" r="0" t="0"/>
          <a:stretch/>
        </p:blipFill>
        <p:spPr>
          <a:xfrm>
            <a:off x="6958925" y="1447730"/>
            <a:ext cx="2092723" cy="3175580"/>
          </a:xfrm>
          <a:prstGeom prst="rect">
            <a:avLst/>
          </a:prstGeom>
          <a:noFill/>
          <a:ln>
            <a:noFill/>
          </a:ln>
        </p:spPr>
      </p:pic>
      <p:pic>
        <p:nvPicPr>
          <p:cNvPr id="338" name="Google Shape;338;p31"/>
          <p:cNvPicPr preferRelativeResize="0"/>
          <p:nvPr/>
        </p:nvPicPr>
        <p:blipFill rotWithShape="1">
          <a:blip r:embed="rId7">
            <a:alphaModFix/>
          </a:blip>
          <a:srcRect b="0" l="0" r="0" t="0"/>
          <a:stretch/>
        </p:blipFill>
        <p:spPr>
          <a:xfrm>
            <a:off x="7081361" y="1575352"/>
            <a:ext cx="1847850" cy="695325"/>
          </a:xfrm>
          <a:prstGeom prst="rect">
            <a:avLst/>
          </a:prstGeom>
          <a:solidFill>
            <a:srgbClr val="FFFFFF"/>
          </a:solidFill>
          <a:ln>
            <a:noFill/>
          </a:ln>
        </p:spPr>
      </p:pic>
      <p:sp>
        <p:nvSpPr>
          <p:cNvPr id="339" name="Google Shape;339;p31"/>
          <p:cNvSpPr txBox="1"/>
          <p:nvPr/>
        </p:nvSpPr>
        <p:spPr>
          <a:xfrm>
            <a:off x="2018966" y="3152413"/>
            <a:ext cx="4822370" cy="1479251"/>
          </a:xfrm>
          <a:prstGeom prst="rect">
            <a:avLst/>
          </a:prstGeom>
          <a:blipFill rotWithShape="1">
            <a:blip r:embed="rId8">
              <a:alphaModFix/>
            </a:blip>
            <a:stretch>
              <a:fillRect b="-6172" l="-265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36"/>
                                        </p:tgtEl>
                                        <p:attrNameLst>
                                          <p:attrName>style.visibility</p:attrName>
                                        </p:attrNameLst>
                                      </p:cBhvr>
                                      <p:to>
                                        <p:strVal val="visible"/>
                                      </p:to>
                                    </p:set>
                                    <p:animEffect filter="fade" transition="in">
                                      <p:cBhvr>
                                        <p:cTn dur="500"/>
                                        <p:tgtEl>
                                          <p:spTgt spid="336"/>
                                        </p:tgtEl>
                                      </p:cBhvr>
                                    </p:animEffect>
                                  </p:childTnLst>
                                </p:cTn>
                              </p:par>
                              <p:par>
                                <p:cTn fill="hold" nodeType="withEffect" presetClass="entr" presetID="10" presetSubtype="0">
                                  <p:stCondLst>
                                    <p:cond delay="0"/>
                                  </p:stCondLst>
                                  <p:childTnLst>
                                    <p:set>
                                      <p:cBhvr>
                                        <p:cTn dur="1" fill="hold">
                                          <p:stCondLst>
                                            <p:cond delay="0"/>
                                          </p:stCondLst>
                                        </p:cTn>
                                        <p:tgtEl>
                                          <p:spTgt spid="337"/>
                                        </p:tgtEl>
                                        <p:attrNameLst>
                                          <p:attrName>style.visibility</p:attrName>
                                        </p:attrNameLst>
                                      </p:cBhvr>
                                      <p:to>
                                        <p:strVal val="visible"/>
                                      </p:to>
                                    </p:set>
                                    <p:animEffect filter="fade" transition="in">
                                      <p:cBhvr>
                                        <p:cTn dur="500"/>
                                        <p:tgtEl>
                                          <p:spTgt spid="33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3" name="Shape 343"/>
        <p:cNvGrpSpPr/>
        <p:nvPr/>
      </p:nvGrpSpPr>
      <p:grpSpPr>
        <a:xfrm>
          <a:off x="0" y="0"/>
          <a:ext cx="0" cy="0"/>
          <a:chOff x="0" y="0"/>
          <a:chExt cx="0" cy="0"/>
        </a:xfrm>
      </p:grpSpPr>
      <p:pic>
        <p:nvPicPr>
          <p:cNvPr descr="Recap Vectors &amp; Illustrations for Free Download | Freepik" id="344" name="Google Shape;344;p32"/>
          <p:cNvPicPr preferRelativeResize="0"/>
          <p:nvPr/>
        </p:nvPicPr>
        <p:blipFill rotWithShape="1">
          <a:blip r:embed="rId3">
            <a:alphaModFix/>
          </a:blip>
          <a:srcRect b="0" l="0" r="0" t="0"/>
          <a:stretch/>
        </p:blipFill>
        <p:spPr>
          <a:xfrm>
            <a:off x="576800" y="243527"/>
            <a:ext cx="1442166" cy="1442166"/>
          </a:xfrm>
          <a:prstGeom prst="rect">
            <a:avLst/>
          </a:prstGeom>
          <a:noFill/>
          <a:ln>
            <a:noFill/>
          </a:ln>
        </p:spPr>
      </p:pic>
      <p:sp>
        <p:nvSpPr>
          <p:cNvPr id="345" name="Google Shape;345;p32"/>
          <p:cNvSpPr txBox="1"/>
          <p:nvPr/>
        </p:nvSpPr>
        <p:spPr>
          <a:xfrm>
            <a:off x="166567" y="1477263"/>
            <a:ext cx="6351147" cy="1193477"/>
          </a:xfrm>
          <a:prstGeom prst="rect">
            <a:avLst/>
          </a:prstGeom>
          <a:blipFill rotWithShape="1">
            <a:blip r:embed="rId4">
              <a:alphaModFix/>
            </a:blip>
            <a:stretch>
              <a:fillRect b="-9183" l="-259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346" name="Google Shape;346;p32"/>
          <p:cNvPicPr preferRelativeResize="0"/>
          <p:nvPr/>
        </p:nvPicPr>
        <p:blipFill rotWithShape="1">
          <a:blip r:embed="rId5">
            <a:alphaModFix/>
          </a:blip>
          <a:srcRect b="0" l="0" r="0" t="0"/>
          <a:stretch/>
        </p:blipFill>
        <p:spPr>
          <a:xfrm>
            <a:off x="7218141" y="246385"/>
            <a:ext cx="1314633" cy="352474"/>
          </a:xfrm>
          <a:prstGeom prst="rect">
            <a:avLst/>
          </a:prstGeom>
          <a:noFill/>
          <a:ln>
            <a:noFill/>
          </a:ln>
        </p:spPr>
      </p:pic>
      <p:sp>
        <p:nvSpPr>
          <p:cNvPr id="347" name="Google Shape;347;p32"/>
          <p:cNvSpPr txBox="1"/>
          <p:nvPr/>
        </p:nvSpPr>
        <p:spPr>
          <a:xfrm>
            <a:off x="694401" y="2497129"/>
            <a:ext cx="6523740" cy="2340256"/>
          </a:xfrm>
          <a:prstGeom prst="rect">
            <a:avLst/>
          </a:prstGeom>
          <a:blipFill rotWithShape="1">
            <a:blip r:embed="rId6">
              <a:alphaModFix/>
            </a:blip>
            <a:stretch>
              <a:fillRect b="-1301" l="-838" r="0" t="-156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48" name="Google Shape;348;p32"/>
          <p:cNvSpPr txBox="1"/>
          <p:nvPr/>
        </p:nvSpPr>
        <p:spPr>
          <a:xfrm>
            <a:off x="3611751" y="4485694"/>
            <a:ext cx="5208282" cy="400110"/>
          </a:xfrm>
          <a:prstGeom prst="rect">
            <a:avLst/>
          </a:prstGeom>
          <a:blipFill rotWithShape="1">
            <a:blip r:embed="rId7">
              <a:alphaModFix/>
            </a:blip>
            <a:stretch>
              <a:fillRect b="-29228" l="-1168" r="0" t="-9229"/>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49" name="Google Shape;349;p32"/>
          <p:cNvSpPr txBox="1"/>
          <p:nvPr/>
        </p:nvSpPr>
        <p:spPr>
          <a:xfrm>
            <a:off x="6691299" y="779944"/>
            <a:ext cx="230409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350" name="Google Shape;350;p32"/>
          <p:cNvPicPr preferRelativeResize="0"/>
          <p:nvPr/>
        </p:nvPicPr>
        <p:blipFill rotWithShape="1">
          <a:blip r:embed="rId8">
            <a:alphaModFix/>
          </a:blip>
          <a:srcRect b="0" l="0" r="0" t="0"/>
          <a:stretch/>
        </p:blipFill>
        <p:spPr>
          <a:xfrm>
            <a:off x="6772499" y="1140847"/>
            <a:ext cx="1957215" cy="3338889"/>
          </a:xfrm>
          <a:prstGeom prst="rect">
            <a:avLst/>
          </a:prstGeom>
          <a:noFill/>
          <a:ln>
            <a:noFill/>
          </a:ln>
        </p:spPr>
      </p:pic>
      <p:sp>
        <p:nvSpPr>
          <p:cNvPr id="351" name="Google Shape;351;p32"/>
          <p:cNvSpPr txBox="1"/>
          <p:nvPr>
            <p:ph type="title"/>
          </p:nvPr>
        </p:nvSpPr>
        <p:spPr>
          <a:xfrm>
            <a:off x="2166609" y="902158"/>
            <a:ext cx="4538991"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b="1" lang="th-TH" sz="4000" u="sng"/>
              <a:t>ฟังก์ชันกำลังสอง</a:t>
            </a:r>
            <a:endParaRPr b="1" sz="4000" u="sng"/>
          </a:p>
        </p:txBody>
      </p:sp>
      <p:sp>
        <p:nvSpPr>
          <p:cNvPr id="352" name="Google Shape;352;p32"/>
          <p:cNvSpPr txBox="1"/>
          <p:nvPr/>
        </p:nvSpPr>
        <p:spPr>
          <a:xfrm>
            <a:off x="2137349" y="-62917"/>
            <a:ext cx="356657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1" i="0" lang="th-TH" sz="4800" u="none" cap="none" strike="noStrike">
                <a:solidFill>
                  <a:schemeClr val="dk1"/>
                </a:solidFill>
                <a:latin typeface="Vidaloka"/>
                <a:ea typeface="Vidaloka"/>
                <a:cs typeface="Vidaloka"/>
                <a:sym typeface="Vidaloka"/>
              </a:rPr>
              <a:t>ทบทวน</a:t>
            </a:r>
            <a:endParaRPr b="1" i="0" sz="4800" u="none" cap="none" strike="noStrike">
              <a:solidFill>
                <a:schemeClr val="dk1"/>
              </a:solidFill>
              <a:latin typeface="Vidaloka"/>
              <a:ea typeface="Vidaloka"/>
              <a:cs typeface="Vidaloka"/>
              <a:sym typeface="Vidaloka"/>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49"/>
                                        </p:tgtEl>
                                        <p:attrNameLst>
                                          <p:attrName>style.visibility</p:attrName>
                                        </p:attrNameLst>
                                      </p:cBhvr>
                                      <p:to>
                                        <p:strVal val="visible"/>
                                      </p:to>
                                    </p:set>
                                    <p:animEffect filter="fade" transition="in">
                                      <p:cBhvr>
                                        <p:cTn dur="500"/>
                                        <p:tgtEl>
                                          <p:spTgt spid="34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5000"/>
                                        <p:tgtEl>
                                          <p:spTgt spid="3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33"/>
          <p:cNvSpPr txBox="1"/>
          <p:nvPr>
            <p:ph type="title"/>
          </p:nvPr>
        </p:nvSpPr>
        <p:spPr>
          <a:xfrm>
            <a:off x="2802171" y="1065296"/>
            <a:ext cx="5068183"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การพัฒนาขั้นที่ 2</a:t>
            </a:r>
            <a:endParaRPr b="1" sz="5000"/>
          </a:p>
        </p:txBody>
      </p:sp>
      <p:sp>
        <p:nvSpPr>
          <p:cNvPr id="358" name="Google Shape;358;p33"/>
          <p:cNvSpPr txBox="1"/>
          <p:nvPr>
            <p:ph idx="2" type="title"/>
          </p:nvPr>
        </p:nvSpPr>
        <p:spPr>
          <a:xfrm>
            <a:off x="1061375" y="900596"/>
            <a:ext cx="1650900" cy="978300"/>
          </a:xfrm>
          <a:prstGeom prst="rect">
            <a:avLst/>
          </a:prstGeom>
          <a:noFill/>
          <a:ln>
            <a:noFill/>
          </a:ln>
        </p:spPr>
        <p:txBody>
          <a:bodyPr anchorCtr="0" anchor="ctr" bIns="91425" lIns="91425" spcFirstLastPara="1" rIns="91425" wrap="square" tIns="91425">
            <a:noAutofit/>
          </a:bodyPr>
          <a:lstStyle/>
          <a:p>
            <a:pPr indent="0" lvl="0" marL="0" rtl="0" algn="r">
              <a:lnSpc>
                <a:spcPct val="100000"/>
              </a:lnSpc>
              <a:spcBef>
                <a:spcPts val="0"/>
              </a:spcBef>
              <a:spcAft>
                <a:spcPts val="0"/>
              </a:spcAft>
              <a:buSzPts val="6000"/>
              <a:buNone/>
            </a:pPr>
            <a:r>
              <a:rPr b="1" lang="th-TH"/>
              <a:t>03</a:t>
            </a:r>
            <a:endParaRPr b="1"/>
          </a:p>
        </p:txBody>
      </p:sp>
      <p:pic>
        <p:nvPicPr>
          <p:cNvPr descr="Math Class Images - Free Download on Freepik" id="359" name="Google Shape;359;p33"/>
          <p:cNvPicPr preferRelativeResize="0"/>
          <p:nvPr/>
        </p:nvPicPr>
        <p:blipFill rotWithShape="1">
          <a:blip r:embed="rId3">
            <a:alphaModFix/>
          </a:blip>
          <a:srcRect b="0" l="0" r="0" t="0"/>
          <a:stretch/>
        </p:blipFill>
        <p:spPr>
          <a:xfrm>
            <a:off x="2180572" y="1580302"/>
            <a:ext cx="4782855" cy="3186023"/>
          </a:xfrm>
          <a:prstGeom prst="rect">
            <a:avLst/>
          </a:prstGeom>
          <a:noFill/>
          <a:ln>
            <a:noFill/>
          </a:ln>
        </p:spPr>
      </p:pic>
      <p:pic>
        <p:nvPicPr>
          <p:cNvPr id="360" name="Google Shape;360;p33"/>
          <p:cNvPicPr preferRelativeResize="0"/>
          <p:nvPr/>
        </p:nvPicPr>
        <p:blipFill rotWithShape="1">
          <a:blip r:embed="rId4">
            <a:alphaModFix/>
          </a:blip>
          <a:srcRect b="0" l="0" r="0" t="0"/>
          <a:stretch/>
        </p:blipFill>
        <p:spPr>
          <a:xfrm>
            <a:off x="7218141" y="270586"/>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357"/>
                                        </p:tgtEl>
                                        <p:attrNameLst>
                                          <p:attrName>style.visibility</p:attrName>
                                        </p:attrNameLst>
                                      </p:cBhvr>
                                      <p:to>
                                        <p:strVal val="visible"/>
                                      </p:to>
                                    </p:set>
                                    <p:anim calcmode="lin" valueType="num">
                                      <p:cBhvr additive="base">
                                        <p:cTn dur="1000"/>
                                        <p:tgtEl>
                                          <p:spTgt spid="357"/>
                                        </p:tgtEl>
                                        <p:attrNameLst>
                                          <p:attrName>ppt_y</p:attrName>
                                        </p:attrNameLst>
                                      </p:cBhvr>
                                      <p:tavLst>
                                        <p:tav fmla="" tm="0">
                                          <p:val>
                                            <p:strVal val="#ppt_y+1"/>
                                          </p:val>
                                        </p:tav>
                                        <p:tav fmla="" tm="100000">
                                          <p:val>
                                            <p:strVal val="#ppt_y"/>
                                          </p:val>
                                        </p:tav>
                                      </p:tavLst>
                                    </p:anim>
                                  </p:childTnLst>
                                </p:cTn>
                              </p:par>
                              <p:par>
                                <p:cTn fill="hold" nodeType="withEffect" presetClass="entr" presetID="2" presetSubtype="8">
                                  <p:stCondLst>
                                    <p:cond delay="0"/>
                                  </p:stCondLst>
                                  <p:childTnLst>
                                    <p:set>
                                      <p:cBhvr>
                                        <p:cTn dur="1" fill="hold">
                                          <p:stCondLst>
                                            <p:cond delay="0"/>
                                          </p:stCondLst>
                                        </p:cTn>
                                        <p:tgtEl>
                                          <p:spTgt spid="358"/>
                                        </p:tgtEl>
                                        <p:attrNameLst>
                                          <p:attrName>style.visibility</p:attrName>
                                        </p:attrNameLst>
                                      </p:cBhvr>
                                      <p:to>
                                        <p:strVal val="visible"/>
                                      </p:to>
                                    </p:set>
                                    <p:anim calcmode="lin" valueType="num">
                                      <p:cBhvr additive="base">
                                        <p:cTn dur="1000"/>
                                        <p:tgtEl>
                                          <p:spTgt spid="358"/>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34"/>
          <p:cNvSpPr txBox="1"/>
          <p:nvPr/>
        </p:nvSpPr>
        <p:spPr>
          <a:xfrm>
            <a:off x="277123" y="1613302"/>
            <a:ext cx="9232723" cy="2031325"/>
          </a:xfrm>
          <a:prstGeom prst="rect">
            <a:avLst/>
          </a:prstGeom>
          <a:blipFill rotWithShape="1">
            <a:blip r:embed="rId3">
              <a:alphaModFix/>
            </a:blip>
            <a:stretch>
              <a:fillRect b="-4504" l="-527" r="0" t="-270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366" name="Google Shape;366;p34"/>
          <p:cNvPicPr preferRelativeResize="0"/>
          <p:nvPr/>
        </p:nvPicPr>
        <p:blipFill rotWithShape="1">
          <a:blip r:embed="rId4">
            <a:alphaModFix/>
          </a:blip>
          <a:srcRect b="0" l="0" r="0" t="0"/>
          <a:stretch/>
        </p:blipFill>
        <p:spPr>
          <a:xfrm>
            <a:off x="7943428" y="4516988"/>
            <a:ext cx="1314633" cy="352474"/>
          </a:xfrm>
          <a:prstGeom prst="rect">
            <a:avLst/>
          </a:prstGeom>
          <a:noFill/>
          <a:ln>
            <a:noFill/>
          </a:ln>
        </p:spPr>
      </p:pic>
      <p:pic>
        <p:nvPicPr>
          <p:cNvPr descr="Car Stopping Distances Explained - Your Guide to Safe Driving" id="367" name="Google Shape;367;p34"/>
          <p:cNvPicPr preferRelativeResize="0"/>
          <p:nvPr/>
        </p:nvPicPr>
        <p:blipFill rotWithShape="1">
          <a:blip r:embed="rId5">
            <a:alphaModFix/>
          </a:blip>
          <a:srcRect b="0" l="0" r="29796" t="0"/>
          <a:stretch/>
        </p:blipFill>
        <p:spPr>
          <a:xfrm>
            <a:off x="6141487" y="1428674"/>
            <a:ext cx="2709496" cy="1817748"/>
          </a:xfrm>
          <a:prstGeom prst="rect">
            <a:avLst/>
          </a:prstGeom>
          <a:noFill/>
          <a:ln>
            <a:noFill/>
          </a:ln>
        </p:spPr>
      </p:pic>
      <p:sp>
        <p:nvSpPr>
          <p:cNvPr id="368" name="Google Shape;368;p34"/>
          <p:cNvSpPr/>
          <p:nvPr/>
        </p:nvSpPr>
        <p:spPr>
          <a:xfrm>
            <a:off x="293017" y="362062"/>
            <a:ext cx="9010531" cy="1251240"/>
          </a:xfrm>
          <a:prstGeom prst="rect">
            <a:avLst/>
          </a:prstGeom>
          <a:blipFill rotWithShape="1">
            <a:blip r:embed="rId6">
              <a:alphaModFix/>
            </a:blip>
            <a:stretch>
              <a:fillRect b="-11164" l="-1825" r="0" t="-5824"/>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cxnSp>
        <p:nvCxnSpPr>
          <p:cNvPr id="369" name="Google Shape;369;p34"/>
          <p:cNvCxnSpPr/>
          <p:nvPr/>
        </p:nvCxnSpPr>
        <p:spPr>
          <a:xfrm>
            <a:off x="1579193" y="1915585"/>
            <a:ext cx="1786515" cy="0"/>
          </a:xfrm>
          <a:prstGeom prst="straightConnector1">
            <a:avLst/>
          </a:prstGeom>
          <a:noFill/>
          <a:ln cap="flat" cmpd="sng" w="38100">
            <a:solidFill>
              <a:srgbClr val="FF0000"/>
            </a:solidFill>
            <a:prstDash val="solid"/>
            <a:round/>
            <a:headEnd len="sm" w="sm" type="none"/>
            <a:tailEnd len="sm" w="sm" type="none"/>
          </a:ln>
        </p:spPr>
      </p:cxnSp>
      <p:cxnSp>
        <p:nvCxnSpPr>
          <p:cNvPr id="370" name="Google Shape;370;p34"/>
          <p:cNvCxnSpPr/>
          <p:nvPr/>
        </p:nvCxnSpPr>
        <p:spPr>
          <a:xfrm>
            <a:off x="1548481" y="2198730"/>
            <a:ext cx="1355588" cy="0"/>
          </a:xfrm>
          <a:prstGeom prst="straightConnector1">
            <a:avLst/>
          </a:prstGeom>
          <a:noFill/>
          <a:ln cap="flat" cmpd="sng" w="38100">
            <a:solidFill>
              <a:srgbClr val="FF0000"/>
            </a:solidFill>
            <a:prstDash val="solid"/>
            <a:round/>
            <a:headEnd len="sm" w="sm" type="none"/>
            <a:tailEnd len="sm" w="sm" type="none"/>
          </a:ln>
        </p:spPr>
      </p:cxnSp>
      <p:cxnSp>
        <p:nvCxnSpPr>
          <p:cNvPr id="371" name="Google Shape;371;p34"/>
          <p:cNvCxnSpPr/>
          <p:nvPr/>
        </p:nvCxnSpPr>
        <p:spPr>
          <a:xfrm>
            <a:off x="1548481" y="2459521"/>
            <a:ext cx="1641286" cy="0"/>
          </a:xfrm>
          <a:prstGeom prst="straightConnector1">
            <a:avLst/>
          </a:prstGeom>
          <a:noFill/>
          <a:ln cap="flat" cmpd="sng" w="38100">
            <a:solidFill>
              <a:srgbClr val="FF0000"/>
            </a:solidFill>
            <a:prstDash val="solid"/>
            <a:round/>
            <a:headEnd len="sm" w="sm" type="none"/>
            <a:tailEnd len="sm" w="sm" type="none"/>
          </a:ln>
        </p:spPr>
      </p:cxnSp>
      <p:cxnSp>
        <p:nvCxnSpPr>
          <p:cNvPr id="372" name="Google Shape;372;p34"/>
          <p:cNvCxnSpPr/>
          <p:nvPr/>
        </p:nvCxnSpPr>
        <p:spPr>
          <a:xfrm>
            <a:off x="1579193" y="2738103"/>
            <a:ext cx="2431379" cy="0"/>
          </a:xfrm>
          <a:prstGeom prst="straightConnector1">
            <a:avLst/>
          </a:prstGeom>
          <a:noFill/>
          <a:ln cap="flat" cmpd="sng" w="38100">
            <a:solidFill>
              <a:srgbClr val="FF0000"/>
            </a:solidFill>
            <a:prstDash val="solid"/>
            <a:round/>
            <a:headEnd len="sm" w="sm" type="none"/>
            <a:tailEnd len="sm" w="sm" type="none"/>
          </a:ln>
        </p:spPr>
      </p:cxnSp>
      <p:cxnSp>
        <p:nvCxnSpPr>
          <p:cNvPr id="373" name="Google Shape;373;p34"/>
          <p:cNvCxnSpPr/>
          <p:nvPr/>
        </p:nvCxnSpPr>
        <p:spPr>
          <a:xfrm>
            <a:off x="2434535" y="3001873"/>
            <a:ext cx="931173" cy="0"/>
          </a:xfrm>
          <a:prstGeom prst="straightConnector1">
            <a:avLst/>
          </a:prstGeom>
          <a:noFill/>
          <a:ln cap="flat" cmpd="sng" w="38100">
            <a:solidFill>
              <a:srgbClr val="FF0000"/>
            </a:solidFill>
            <a:prstDash val="solid"/>
            <a:round/>
            <a:headEnd len="sm" w="sm" type="none"/>
            <a:tailEnd len="sm" w="sm" type="none"/>
          </a:ln>
        </p:spPr>
      </p:cxnSp>
      <p:cxnSp>
        <p:nvCxnSpPr>
          <p:cNvPr id="374" name="Google Shape;374;p34"/>
          <p:cNvCxnSpPr/>
          <p:nvPr/>
        </p:nvCxnSpPr>
        <p:spPr>
          <a:xfrm>
            <a:off x="1579193" y="3308982"/>
            <a:ext cx="855342" cy="0"/>
          </a:xfrm>
          <a:prstGeom prst="straightConnector1">
            <a:avLst/>
          </a:prstGeom>
          <a:noFill/>
          <a:ln cap="flat" cmpd="sng" w="38100">
            <a:solidFill>
              <a:srgbClr val="FF0000"/>
            </a:solidFill>
            <a:prstDash val="solid"/>
            <a:round/>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69"/>
                                        </p:tgtEl>
                                        <p:attrNameLst>
                                          <p:attrName>style.visibility</p:attrName>
                                        </p:attrNameLst>
                                      </p:cBhvr>
                                      <p:to>
                                        <p:strVal val="visible"/>
                                      </p:to>
                                    </p:set>
                                    <p:animEffect filter="fade" transition="in">
                                      <p:cBhvr>
                                        <p:cTn dur="500"/>
                                        <p:tgtEl>
                                          <p:spTgt spid="36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0"/>
                                        </p:tgtEl>
                                        <p:attrNameLst>
                                          <p:attrName>style.visibility</p:attrName>
                                        </p:attrNameLst>
                                      </p:cBhvr>
                                      <p:to>
                                        <p:strVal val="visible"/>
                                      </p:to>
                                    </p:set>
                                    <p:animEffect filter="fade" transition="in">
                                      <p:cBhvr>
                                        <p:cTn dur="500"/>
                                        <p:tgtEl>
                                          <p:spTgt spid="37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1"/>
                                        </p:tgtEl>
                                        <p:attrNameLst>
                                          <p:attrName>style.visibility</p:attrName>
                                        </p:attrNameLst>
                                      </p:cBhvr>
                                      <p:to>
                                        <p:strVal val="visible"/>
                                      </p:to>
                                    </p:set>
                                    <p:animEffect filter="fade" transition="in">
                                      <p:cBhvr>
                                        <p:cTn dur="500"/>
                                        <p:tgtEl>
                                          <p:spTgt spid="37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2"/>
                                        </p:tgtEl>
                                        <p:attrNameLst>
                                          <p:attrName>style.visibility</p:attrName>
                                        </p:attrNameLst>
                                      </p:cBhvr>
                                      <p:to>
                                        <p:strVal val="visible"/>
                                      </p:to>
                                    </p:set>
                                    <p:animEffect filter="fade" transition="in">
                                      <p:cBhvr>
                                        <p:cTn dur="500"/>
                                        <p:tgtEl>
                                          <p:spTgt spid="37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3"/>
                                        </p:tgtEl>
                                        <p:attrNameLst>
                                          <p:attrName>style.visibility</p:attrName>
                                        </p:attrNameLst>
                                      </p:cBhvr>
                                      <p:to>
                                        <p:strVal val="visible"/>
                                      </p:to>
                                    </p:set>
                                    <p:animEffect filter="fade" transition="in">
                                      <p:cBhvr>
                                        <p:cTn dur="500"/>
                                        <p:tgtEl>
                                          <p:spTgt spid="37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74"/>
                                        </p:tgtEl>
                                        <p:attrNameLst>
                                          <p:attrName>style.visibility</p:attrName>
                                        </p:attrNameLst>
                                      </p:cBhvr>
                                      <p:to>
                                        <p:strVal val="visible"/>
                                      </p:to>
                                    </p:set>
                                    <p:animEffect filter="fade" transition="in">
                                      <p:cBhvr>
                                        <p:cTn dur="500"/>
                                        <p:tgtEl>
                                          <p:spTgt spid="37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pic>
        <p:nvPicPr>
          <p:cNvPr id="379" name="Google Shape;379;p35"/>
          <p:cNvPicPr preferRelativeResize="0"/>
          <p:nvPr/>
        </p:nvPicPr>
        <p:blipFill rotWithShape="1">
          <a:blip r:embed="rId3">
            <a:alphaModFix/>
          </a:blip>
          <a:srcRect b="0" l="0" r="0" t="0"/>
          <a:stretch/>
        </p:blipFill>
        <p:spPr>
          <a:xfrm>
            <a:off x="8015500" y="257075"/>
            <a:ext cx="1314633" cy="352474"/>
          </a:xfrm>
          <a:prstGeom prst="rect">
            <a:avLst/>
          </a:prstGeom>
          <a:noFill/>
          <a:ln>
            <a:noFill/>
          </a:ln>
        </p:spPr>
      </p:pic>
      <p:sp>
        <p:nvSpPr>
          <p:cNvPr id="380" name="Google Shape;380;p35"/>
          <p:cNvSpPr txBox="1"/>
          <p:nvPr/>
        </p:nvSpPr>
        <p:spPr>
          <a:xfrm>
            <a:off x="202729" y="238699"/>
            <a:ext cx="8739479" cy="1113253"/>
          </a:xfrm>
          <a:prstGeom prst="rect">
            <a:avLst/>
          </a:prstGeom>
          <a:noFill/>
          <a:ln>
            <a:noFill/>
          </a:ln>
        </p:spPr>
        <p:txBody>
          <a:bodyPr anchorCtr="0" anchor="t" bIns="45700" lIns="91425" spcFirstLastPara="1" rIns="91425" wrap="square" tIns="45700">
            <a:spAutoFit/>
          </a:bodyPr>
          <a:lstStyle/>
          <a:p>
            <a:pPr indent="0" lvl="0" marL="0" marR="0" rtl="0" algn="l">
              <a:lnSpc>
                <a:spcPct val="107000"/>
              </a:lnSpc>
              <a:spcBef>
                <a:spcPts val="0"/>
              </a:spcBef>
              <a:spcAft>
                <a:spcPts val="0"/>
              </a:spcAft>
              <a:buNone/>
            </a:pPr>
            <a:r>
              <a:rPr b="0" i="0" lang="th-TH" sz="2000" u="sng" cap="none" strike="noStrike">
                <a:solidFill>
                  <a:srgbClr val="000000"/>
                </a:solidFill>
                <a:latin typeface="Vidaloka"/>
                <a:ea typeface="Vidaloka"/>
                <a:cs typeface="Vidaloka"/>
                <a:sym typeface="Vidaloka"/>
              </a:rPr>
              <a:t>คำถามที่ 1</a:t>
            </a:r>
            <a:r>
              <a:rPr b="0" i="0" lang="th-TH" sz="2200" u="none" cap="none" strike="noStrike">
                <a:solidFill>
                  <a:srgbClr val="000000"/>
                </a:solidFill>
                <a:latin typeface="Vidaloka"/>
                <a:ea typeface="Vidaloka"/>
                <a:cs typeface="Vidaloka"/>
                <a:sym typeface="Vidaloka"/>
              </a:rPr>
              <a:t>   </a:t>
            </a:r>
            <a:r>
              <a:rPr b="0" i="0" lang="th-TH" sz="2000" u="none" cap="none" strike="noStrike">
                <a:solidFill>
                  <a:srgbClr val="000000"/>
                </a:solidFill>
                <a:latin typeface="Vidaloka"/>
                <a:ea typeface="Vidaloka"/>
                <a:cs typeface="Vidaloka"/>
                <a:sym typeface="Vidaloka"/>
              </a:rPr>
              <a:t>รถยนต์คันหนึ่งแล่นบนพื้นถนนที่แห้งด้วยความเร็ว 64 กม./ชม.</a:t>
            </a:r>
            <a:br>
              <a:rPr b="0" i="0" lang="th-TH" sz="2000" u="none" cap="none" strike="noStrike">
                <a:solidFill>
                  <a:srgbClr val="000000"/>
                </a:solidFill>
                <a:latin typeface="Vidaloka"/>
                <a:ea typeface="Vidaloka"/>
                <a:cs typeface="Vidaloka"/>
                <a:sym typeface="Vidaloka"/>
              </a:rPr>
            </a:br>
            <a:r>
              <a:rPr b="0" i="0" lang="th-TH" sz="2000" u="none" cap="none" strike="noStrike">
                <a:solidFill>
                  <a:srgbClr val="000000"/>
                </a:solidFill>
                <a:latin typeface="Vidaloka"/>
                <a:ea typeface="Vidaloka"/>
                <a:cs typeface="Vidaloka"/>
                <a:sym typeface="Vidaloka"/>
              </a:rPr>
              <a:t>โดยมีค่าสัมประสิทธิ์แรงเสียดทานคือ 0.8 และมีค่าสัมประสิทธิ์เท่ากับ 0.05 </a:t>
            </a:r>
            <a:br>
              <a:rPr b="0" i="0" lang="th-TH" sz="2000" u="none" cap="none" strike="noStrike">
                <a:solidFill>
                  <a:srgbClr val="000000"/>
                </a:solidFill>
                <a:latin typeface="Vidaloka"/>
                <a:ea typeface="Vidaloka"/>
                <a:cs typeface="Vidaloka"/>
                <a:sym typeface="Vidaloka"/>
              </a:rPr>
            </a:br>
            <a:r>
              <a:rPr b="0" i="0" lang="th-TH" sz="2000" u="none" cap="none" strike="noStrike">
                <a:solidFill>
                  <a:srgbClr val="000000"/>
                </a:solidFill>
                <a:latin typeface="Vidaloka"/>
                <a:ea typeface="Vidaloka"/>
                <a:cs typeface="Vidaloka"/>
                <a:sym typeface="Vidaloka"/>
              </a:rPr>
              <a:t>ระยะเบรกของรถประมาณกี่เมตร </a:t>
            </a:r>
            <a:endParaRPr b="0" i="0" sz="1800" u="none" cap="none" strike="noStrike">
              <a:solidFill>
                <a:srgbClr val="000000"/>
              </a:solidFill>
              <a:latin typeface="Vidaloka"/>
              <a:ea typeface="Vidaloka"/>
              <a:cs typeface="Vidaloka"/>
              <a:sym typeface="Vidaloka"/>
            </a:endParaRPr>
          </a:p>
        </p:txBody>
      </p:sp>
      <p:sp>
        <p:nvSpPr>
          <p:cNvPr id="381" name="Google Shape;381;p35"/>
          <p:cNvSpPr txBox="1"/>
          <p:nvPr/>
        </p:nvSpPr>
        <p:spPr>
          <a:xfrm>
            <a:off x="7312343" y="1503619"/>
            <a:ext cx="2203925"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400" u="none" cap="none" strike="noStrike">
                <a:solidFill>
                  <a:srgbClr val="0070C0"/>
                </a:solidFill>
                <a:latin typeface="Arial"/>
                <a:ea typeface="Arial"/>
                <a:cs typeface="Arial"/>
                <a:sym typeface="Arial"/>
              </a:rPr>
              <a:t>CASIO FX-991CW</a:t>
            </a:r>
            <a:endParaRPr b="1" i="0" sz="1400" u="none" cap="none" strike="noStrike">
              <a:solidFill>
                <a:srgbClr val="0070C0"/>
              </a:solidFill>
              <a:latin typeface="Arial"/>
              <a:ea typeface="Arial"/>
              <a:cs typeface="Arial"/>
              <a:sym typeface="Arial"/>
            </a:endParaRPr>
          </a:p>
        </p:txBody>
      </p:sp>
      <p:pic>
        <p:nvPicPr>
          <p:cNvPr id="382" name="Google Shape;382;p35"/>
          <p:cNvPicPr preferRelativeResize="0"/>
          <p:nvPr/>
        </p:nvPicPr>
        <p:blipFill rotWithShape="1">
          <a:blip r:embed="rId4">
            <a:alphaModFix/>
          </a:blip>
          <a:srcRect b="0" l="0" r="0" t="0"/>
          <a:stretch/>
        </p:blipFill>
        <p:spPr>
          <a:xfrm>
            <a:off x="7312343" y="1749508"/>
            <a:ext cx="1629866" cy="2710112"/>
          </a:xfrm>
          <a:prstGeom prst="rect">
            <a:avLst/>
          </a:prstGeom>
          <a:noFill/>
          <a:ln>
            <a:noFill/>
          </a:ln>
        </p:spPr>
      </p:pic>
      <p:sp>
        <p:nvSpPr>
          <p:cNvPr id="383" name="Google Shape;383;p35"/>
          <p:cNvSpPr txBox="1"/>
          <p:nvPr/>
        </p:nvSpPr>
        <p:spPr>
          <a:xfrm>
            <a:off x="-192350" y="1757369"/>
            <a:ext cx="4369630" cy="1443921"/>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84" name="Google Shape;384;p35"/>
          <p:cNvSpPr txBox="1"/>
          <p:nvPr/>
        </p:nvSpPr>
        <p:spPr>
          <a:xfrm>
            <a:off x="5083299" y="4387990"/>
            <a:ext cx="4804756" cy="538289"/>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None/>
            </a:pPr>
            <a:r>
              <a:rPr b="0" i="0" lang="th-TH" sz="1800" u="none" cap="none" strike="noStrike">
                <a:solidFill>
                  <a:srgbClr val="000000"/>
                </a:solidFill>
                <a:latin typeface="Arial"/>
                <a:ea typeface="Arial"/>
                <a:cs typeface="Arial"/>
                <a:sym typeface="Arial"/>
              </a:rPr>
              <a:t>ระยะเบรกของรถประมาณ </a:t>
            </a:r>
            <a:r>
              <a:rPr b="1" i="0" lang="th-TH" sz="1800" u="sng" cap="none" strike="noStrike">
                <a:solidFill>
                  <a:srgbClr val="000000"/>
                </a:solidFill>
                <a:latin typeface="Arial"/>
                <a:ea typeface="Arial"/>
                <a:cs typeface="Arial"/>
                <a:sym typeface="Arial"/>
              </a:rPr>
              <a:t>21.0</a:t>
            </a:r>
            <a:r>
              <a:rPr b="0" i="0" lang="th-TH" sz="1800" u="none" cap="none" strike="noStrike">
                <a:solidFill>
                  <a:srgbClr val="000000"/>
                </a:solidFill>
                <a:latin typeface="Arial"/>
                <a:ea typeface="Arial"/>
                <a:cs typeface="Arial"/>
                <a:sym typeface="Arial"/>
              </a:rPr>
              <a:t> เมตร</a:t>
            </a:r>
            <a:endParaRPr b="0" i="0" sz="1800" u="none" cap="none" strike="noStrike">
              <a:solidFill>
                <a:srgbClr val="000000"/>
              </a:solidFill>
              <a:latin typeface="Arial"/>
              <a:ea typeface="Arial"/>
              <a:cs typeface="Arial"/>
              <a:sym typeface="Arial"/>
            </a:endParaRPr>
          </a:p>
        </p:txBody>
      </p:sp>
      <p:pic>
        <p:nvPicPr>
          <p:cNvPr id="385" name="Google Shape;385;p35"/>
          <p:cNvPicPr preferRelativeResize="0"/>
          <p:nvPr/>
        </p:nvPicPr>
        <p:blipFill rotWithShape="1">
          <a:blip r:embed="rId6">
            <a:alphaModFix/>
          </a:blip>
          <a:srcRect b="0" l="0" r="0" t="0"/>
          <a:stretch/>
        </p:blipFill>
        <p:spPr>
          <a:xfrm>
            <a:off x="7424360" y="1873562"/>
            <a:ext cx="1370505" cy="698188"/>
          </a:xfrm>
          <a:prstGeom prst="rect">
            <a:avLst/>
          </a:prstGeom>
          <a:solidFill>
            <a:schemeClr val="lt1"/>
          </a:solidFill>
          <a:ln>
            <a:noFill/>
          </a:ln>
        </p:spPr>
      </p:pic>
      <p:sp>
        <p:nvSpPr>
          <p:cNvPr id="386" name="Google Shape;386;p35"/>
          <p:cNvSpPr txBox="1"/>
          <p:nvPr/>
        </p:nvSpPr>
        <p:spPr>
          <a:xfrm>
            <a:off x="-277662" y="4419207"/>
            <a:ext cx="4904508" cy="369332"/>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87" name="Google Shape;387;p35"/>
          <p:cNvSpPr txBox="1"/>
          <p:nvPr/>
        </p:nvSpPr>
        <p:spPr>
          <a:xfrm>
            <a:off x="479345" y="2855077"/>
            <a:ext cx="5195454" cy="1506823"/>
          </a:xfrm>
          <a:prstGeom prst="rect">
            <a:avLst/>
          </a:prstGeom>
          <a:blipFill rotWithShape="1">
            <a:blip r:embed="rId8">
              <a:alphaModFix/>
            </a:blip>
            <a:stretch>
              <a:fillRect b="-402"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388" name="Google Shape;388;p35"/>
          <p:cNvSpPr txBox="1"/>
          <p:nvPr/>
        </p:nvSpPr>
        <p:spPr>
          <a:xfrm>
            <a:off x="5312920" y="2243561"/>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เวลา: 10 นาที</a:t>
            </a:r>
            <a:endParaRPr b="0" i="0" sz="2000" u="none" cap="none" strike="noStrike">
              <a:solidFill>
                <a:srgbClr val="000000"/>
              </a:solidFill>
              <a:latin typeface="Arial"/>
              <a:ea typeface="Arial"/>
              <a:cs typeface="Arial"/>
              <a:sym typeface="Arial"/>
            </a:endParaRPr>
          </a:p>
        </p:txBody>
      </p:sp>
      <p:pic>
        <p:nvPicPr>
          <p:cNvPr descr="Timer Images - Free Download on Freepik" id="389" name="Google Shape;389;p35"/>
          <p:cNvPicPr preferRelativeResize="0"/>
          <p:nvPr/>
        </p:nvPicPr>
        <p:blipFill rotWithShape="1">
          <a:blip r:embed="rId9">
            <a:alphaModFix/>
          </a:blip>
          <a:srcRect b="0" l="0" r="0" t="0"/>
          <a:stretch/>
        </p:blipFill>
        <p:spPr>
          <a:xfrm>
            <a:off x="4966520" y="1771076"/>
            <a:ext cx="692798" cy="692798"/>
          </a:xfrm>
          <a:prstGeom prst="rect">
            <a:avLst/>
          </a:prstGeom>
          <a:noFill/>
          <a:ln>
            <a:noFill/>
          </a:ln>
        </p:spPr>
      </p:pic>
      <p:cxnSp>
        <p:nvCxnSpPr>
          <p:cNvPr id="390" name="Google Shape;390;p35"/>
          <p:cNvCxnSpPr/>
          <p:nvPr/>
        </p:nvCxnSpPr>
        <p:spPr>
          <a:xfrm>
            <a:off x="3699886" y="609549"/>
            <a:ext cx="2090427" cy="0"/>
          </a:xfrm>
          <a:prstGeom prst="straightConnector1">
            <a:avLst/>
          </a:prstGeom>
          <a:noFill/>
          <a:ln cap="flat" cmpd="sng" w="38100">
            <a:solidFill>
              <a:srgbClr val="FF0000"/>
            </a:solidFill>
            <a:prstDash val="solid"/>
            <a:round/>
            <a:headEnd len="sm" w="sm" type="none"/>
            <a:tailEnd len="sm" w="sm" type="none"/>
          </a:ln>
        </p:spPr>
      </p:cxnSp>
      <p:cxnSp>
        <p:nvCxnSpPr>
          <p:cNvPr id="391" name="Google Shape;391;p35"/>
          <p:cNvCxnSpPr/>
          <p:nvPr/>
        </p:nvCxnSpPr>
        <p:spPr>
          <a:xfrm>
            <a:off x="624517" y="981901"/>
            <a:ext cx="2554618" cy="0"/>
          </a:xfrm>
          <a:prstGeom prst="straightConnector1">
            <a:avLst/>
          </a:prstGeom>
          <a:noFill/>
          <a:ln cap="flat" cmpd="sng" w="38100">
            <a:solidFill>
              <a:srgbClr val="FF0000"/>
            </a:solidFill>
            <a:prstDash val="solid"/>
            <a:round/>
            <a:headEnd len="sm" w="sm" type="none"/>
            <a:tailEnd len="sm" w="sm" type="none"/>
          </a:ln>
        </p:spPr>
      </p:cxnSp>
      <p:cxnSp>
        <p:nvCxnSpPr>
          <p:cNvPr id="392" name="Google Shape;392;p35"/>
          <p:cNvCxnSpPr/>
          <p:nvPr/>
        </p:nvCxnSpPr>
        <p:spPr>
          <a:xfrm>
            <a:off x="3616801" y="981901"/>
            <a:ext cx="2173512" cy="0"/>
          </a:xfrm>
          <a:prstGeom prst="straightConnector1">
            <a:avLst/>
          </a:prstGeom>
          <a:noFill/>
          <a:ln cap="flat" cmpd="sng" w="38100">
            <a:solidFill>
              <a:srgbClr val="FF0000"/>
            </a:solidFill>
            <a:prstDash val="solid"/>
            <a:round/>
            <a:headEnd len="sm" w="sm" type="none"/>
            <a:tailEnd len="sm" w="sm" type="none"/>
          </a:ln>
        </p:spPr>
      </p:cxnSp>
      <p:sp>
        <p:nvSpPr>
          <p:cNvPr id="393" name="Google Shape;393;p35"/>
          <p:cNvSpPr/>
          <p:nvPr/>
        </p:nvSpPr>
        <p:spPr>
          <a:xfrm>
            <a:off x="375470" y="1837794"/>
            <a:ext cx="4369630" cy="2950745"/>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0"/>
                                        </p:tgtEl>
                                        <p:attrNameLst>
                                          <p:attrName>style.visibility</p:attrName>
                                        </p:attrNameLst>
                                      </p:cBhvr>
                                      <p:to>
                                        <p:strVal val="visible"/>
                                      </p:to>
                                    </p:set>
                                    <p:animEffect filter="fade" transition="in">
                                      <p:cBhvr>
                                        <p:cTn dur="500"/>
                                        <p:tgtEl>
                                          <p:spTgt spid="39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91"/>
                                        </p:tgtEl>
                                        <p:attrNameLst>
                                          <p:attrName>style.visibility</p:attrName>
                                        </p:attrNameLst>
                                      </p:cBhvr>
                                      <p:to>
                                        <p:strVal val="visible"/>
                                      </p:to>
                                    </p:set>
                                    <p:animEffect filter="fade" transition="in">
                                      <p:cBhvr>
                                        <p:cTn dur="500"/>
                                        <p:tgtEl>
                                          <p:spTgt spid="391"/>
                                        </p:tgtEl>
                                      </p:cBhvr>
                                    </p:animEffect>
                                  </p:childTnLst>
                                </p:cTn>
                              </p:par>
                              <p:par>
                                <p:cTn fill="hold" nodeType="withEffect" presetClass="entr" presetID="10" presetSubtype="0">
                                  <p:stCondLst>
                                    <p:cond delay="0"/>
                                  </p:stCondLst>
                                  <p:childTnLst>
                                    <p:set>
                                      <p:cBhvr>
                                        <p:cTn dur="1" fill="hold">
                                          <p:stCondLst>
                                            <p:cond delay="0"/>
                                          </p:stCondLst>
                                        </p:cTn>
                                        <p:tgtEl>
                                          <p:spTgt spid="392"/>
                                        </p:tgtEl>
                                        <p:attrNameLst>
                                          <p:attrName>style.visibility</p:attrName>
                                        </p:attrNameLst>
                                      </p:cBhvr>
                                      <p:to>
                                        <p:strVal val="visible"/>
                                      </p:to>
                                    </p:set>
                                    <p:animEffect filter="fade" transition="in">
                                      <p:cBhvr>
                                        <p:cTn dur="500"/>
                                        <p:tgtEl>
                                          <p:spTgt spid="3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8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sp>
        <p:nvSpPr>
          <p:cNvPr id="145" name="Google Shape;145;p18"/>
          <p:cNvSpPr txBox="1"/>
          <p:nvPr>
            <p:ph type="title"/>
          </p:nvPr>
        </p:nvSpPr>
        <p:spPr>
          <a:xfrm>
            <a:off x="713225" y="445025"/>
            <a:ext cx="35838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b="1" lang="th-TH"/>
              <a:t>สารบัญ</a:t>
            </a:r>
            <a:endParaRPr b="1"/>
          </a:p>
        </p:txBody>
      </p:sp>
      <p:sp>
        <p:nvSpPr>
          <p:cNvPr id="146" name="Google Shape;146;p18"/>
          <p:cNvSpPr txBox="1"/>
          <p:nvPr>
            <p:ph idx="3" type="subTitle"/>
          </p:nvPr>
        </p:nvSpPr>
        <p:spPr>
          <a:xfrm>
            <a:off x="1655200" y="1942925"/>
            <a:ext cx="2486100"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ขั้นนำ</a:t>
            </a:r>
            <a:endParaRPr b="1"/>
          </a:p>
        </p:txBody>
      </p:sp>
      <p:sp>
        <p:nvSpPr>
          <p:cNvPr id="147" name="Google Shape;147;p18"/>
          <p:cNvSpPr txBox="1"/>
          <p:nvPr>
            <p:ph idx="1" type="subTitle"/>
          </p:nvPr>
        </p:nvSpPr>
        <p:spPr>
          <a:xfrm>
            <a:off x="5001000" y="1942925"/>
            <a:ext cx="3002822"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การพัฒนาขั้นที่ 1</a:t>
            </a:r>
            <a:endParaRPr b="1"/>
          </a:p>
        </p:txBody>
      </p:sp>
      <p:sp>
        <p:nvSpPr>
          <p:cNvPr id="148" name="Google Shape;148;p18"/>
          <p:cNvSpPr txBox="1"/>
          <p:nvPr>
            <p:ph idx="4" type="subTitle"/>
          </p:nvPr>
        </p:nvSpPr>
        <p:spPr>
          <a:xfrm>
            <a:off x="1655200" y="2255100"/>
            <a:ext cx="2486100" cy="6186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ระยะของการเบรกรถ</a:t>
            </a:r>
            <a:endParaRPr/>
          </a:p>
        </p:txBody>
      </p:sp>
      <p:sp>
        <p:nvSpPr>
          <p:cNvPr id="149" name="Google Shape;149;p18"/>
          <p:cNvSpPr txBox="1"/>
          <p:nvPr>
            <p:ph idx="5" type="subTitle"/>
          </p:nvPr>
        </p:nvSpPr>
        <p:spPr>
          <a:xfrm>
            <a:off x="5108244" y="3723950"/>
            <a:ext cx="2788333"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สรุปบทเรียน</a:t>
            </a:r>
            <a:endParaRPr b="1"/>
          </a:p>
        </p:txBody>
      </p:sp>
      <p:sp>
        <p:nvSpPr>
          <p:cNvPr id="150" name="Google Shape;150;p18"/>
          <p:cNvSpPr txBox="1"/>
          <p:nvPr>
            <p:ph idx="7" type="subTitle"/>
          </p:nvPr>
        </p:nvSpPr>
        <p:spPr>
          <a:xfrm>
            <a:off x="1547854" y="3723950"/>
            <a:ext cx="2700791" cy="3570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2100"/>
              <a:buNone/>
            </a:pPr>
            <a:r>
              <a:rPr b="1" lang="th-TH"/>
              <a:t>การพัฒนาขั้นที่ 2</a:t>
            </a:r>
            <a:endParaRPr b="1"/>
          </a:p>
        </p:txBody>
      </p:sp>
      <p:sp>
        <p:nvSpPr>
          <p:cNvPr id="151" name="Google Shape;151;p18"/>
          <p:cNvSpPr txBox="1"/>
          <p:nvPr>
            <p:ph idx="9" type="title"/>
          </p:nvPr>
        </p:nvSpPr>
        <p:spPr>
          <a:xfrm>
            <a:off x="2378650" y="130358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th-TH"/>
              <a:t>01</a:t>
            </a:r>
            <a:endParaRPr/>
          </a:p>
        </p:txBody>
      </p:sp>
      <p:sp>
        <p:nvSpPr>
          <p:cNvPr id="152" name="Google Shape;152;p18"/>
          <p:cNvSpPr txBox="1"/>
          <p:nvPr>
            <p:ph idx="13" type="title"/>
          </p:nvPr>
        </p:nvSpPr>
        <p:spPr>
          <a:xfrm>
            <a:off x="5982811" y="1275425"/>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th-TH"/>
              <a:t>02</a:t>
            </a:r>
            <a:endParaRPr/>
          </a:p>
        </p:txBody>
      </p:sp>
      <p:sp>
        <p:nvSpPr>
          <p:cNvPr id="153" name="Google Shape;153;p18"/>
          <p:cNvSpPr txBox="1"/>
          <p:nvPr>
            <p:ph idx="14" type="title"/>
          </p:nvPr>
        </p:nvSpPr>
        <p:spPr>
          <a:xfrm>
            <a:off x="2378700" y="308273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th-TH"/>
              <a:t>03</a:t>
            </a:r>
            <a:endParaRPr/>
          </a:p>
        </p:txBody>
      </p:sp>
      <p:sp>
        <p:nvSpPr>
          <p:cNvPr id="154" name="Google Shape;154;p18"/>
          <p:cNvSpPr txBox="1"/>
          <p:nvPr>
            <p:ph idx="15" type="title"/>
          </p:nvPr>
        </p:nvSpPr>
        <p:spPr>
          <a:xfrm>
            <a:off x="5982811" y="3121668"/>
            <a:ext cx="1039200" cy="667500"/>
          </a:xfrm>
          <a:prstGeom prst="rect">
            <a:avLst/>
          </a:prstGeom>
          <a:no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4000"/>
              <a:buNone/>
            </a:pPr>
            <a:r>
              <a:rPr lang="th-TH"/>
              <a:t>04</a:t>
            </a:r>
            <a:endParaRPr/>
          </a:p>
        </p:txBody>
      </p:sp>
      <p:sp>
        <p:nvSpPr>
          <p:cNvPr id="155" name="Google Shape;155;p18"/>
          <p:cNvSpPr txBox="1"/>
          <p:nvPr>
            <p:ph idx="6" type="subTitle"/>
          </p:nvPr>
        </p:nvSpPr>
        <p:spPr>
          <a:xfrm>
            <a:off x="5217391" y="3992311"/>
            <a:ext cx="2486100" cy="6186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1400"/>
              <a:buNone/>
            </a:pPr>
            <a:r>
              <a:rPr lang="th-TH"/>
              <a:t>การวัดผลและประเมินผล</a:t>
            </a:r>
            <a:endParaRPr/>
          </a:p>
        </p:txBody>
      </p:sp>
      <p:pic>
        <p:nvPicPr>
          <p:cNvPr id="156" name="Google Shape;156;p18"/>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6">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2"/>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0">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5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4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155">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36"/>
          <p:cNvSpPr txBox="1"/>
          <p:nvPr/>
        </p:nvSpPr>
        <p:spPr>
          <a:xfrm>
            <a:off x="91215" y="277092"/>
            <a:ext cx="9052785" cy="250331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th-TH" sz="2200" u="sng" cap="none" strike="noStrike">
                <a:solidFill>
                  <a:srgbClr val="000000"/>
                </a:solidFill>
                <a:latin typeface="Vidaloka"/>
                <a:ea typeface="Vidaloka"/>
                <a:cs typeface="Vidaloka"/>
                <a:sym typeface="Vidaloka"/>
              </a:rPr>
              <a:t>คำถามที่ 2</a:t>
            </a:r>
            <a:endParaRPr b="1" i="0" sz="2200" u="sng" cap="none" strike="noStrike">
              <a:solidFill>
                <a:srgbClr val="000000"/>
              </a:solidFill>
              <a:latin typeface="Vidaloka"/>
              <a:ea typeface="Vidaloka"/>
              <a:cs typeface="Vidaloka"/>
              <a:sym typeface="Vidaloka"/>
            </a:endParaRPr>
          </a:p>
          <a:p>
            <a:pPr indent="0" lvl="0" marL="0" marR="0" rtl="0" algn="l">
              <a:lnSpc>
                <a:spcPct val="150000"/>
              </a:lnSpc>
              <a:spcBef>
                <a:spcPts val="800"/>
              </a:spcBef>
              <a:spcAft>
                <a:spcPts val="0"/>
              </a:spcAft>
              <a:buNone/>
            </a:pPr>
            <a:r>
              <a:rPr b="0" i="0" lang="th-TH" sz="2000" u="none" cap="none" strike="noStrike">
                <a:solidFill>
                  <a:srgbClr val="000000"/>
                </a:solidFill>
                <a:latin typeface="Vidaloka"/>
                <a:ea typeface="Vidaloka"/>
                <a:cs typeface="Vidaloka"/>
                <a:sym typeface="Vidaloka"/>
              </a:rPr>
              <a:t>บนถนนเส้นหนึ่ง มีการจำกัดความเร็วไว้ที่ 50 กม./ชม.หากรถยนต์แล่นเข้าใกล้เส้นหยุด คนขับต้องเหยียบเบรกที่จุดห่างจากเส้นหยุดรถ 16 เมตร ถ้าค่าสัมประสิทธิ์แรงเสียดทานมีค่า 0.3 ค่าสัมประสิทธิ์ของความต้านทานเชิงเส้นระหว่างแรงต้านอากาศและการเบรก k มีค่า 0.04 วินาที ทำให้รถหยุดห่างจากเส้นหยุดรถไป 42 เมตร</a:t>
            </a:r>
            <a:endParaRPr/>
          </a:p>
          <a:p>
            <a:pPr indent="0" lvl="0" marL="0" marR="0" rtl="0" algn="l">
              <a:lnSpc>
                <a:spcPct val="15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จงตรวจสอบว่ารถเคลื่อนที่เกินขีดจำกัดความเร็วก่อนที่จะเบรกหรือไม่</a:t>
            </a:r>
            <a:endParaRPr b="0" i="0" sz="2000" u="none" cap="none" strike="noStrike">
              <a:solidFill>
                <a:srgbClr val="000000"/>
              </a:solidFill>
              <a:latin typeface="Vidaloka"/>
              <a:ea typeface="Vidaloka"/>
              <a:cs typeface="Vidaloka"/>
              <a:sym typeface="Vidaloka"/>
            </a:endParaRPr>
          </a:p>
        </p:txBody>
      </p:sp>
      <p:pic>
        <p:nvPicPr>
          <p:cNvPr id="399" name="Google Shape;399;p36"/>
          <p:cNvPicPr preferRelativeResize="0"/>
          <p:nvPr/>
        </p:nvPicPr>
        <p:blipFill rotWithShape="1">
          <a:blip r:embed="rId3">
            <a:alphaModFix/>
          </a:blip>
          <a:srcRect b="0" l="0" r="0" t="0"/>
          <a:stretch/>
        </p:blipFill>
        <p:spPr>
          <a:xfrm>
            <a:off x="7929119" y="268902"/>
            <a:ext cx="1314633" cy="352474"/>
          </a:xfrm>
          <a:prstGeom prst="rect">
            <a:avLst/>
          </a:prstGeom>
          <a:noFill/>
          <a:ln>
            <a:noFill/>
          </a:ln>
        </p:spPr>
      </p:pic>
      <p:cxnSp>
        <p:nvCxnSpPr>
          <p:cNvPr id="400" name="Google Shape;400;p36"/>
          <p:cNvCxnSpPr/>
          <p:nvPr/>
        </p:nvCxnSpPr>
        <p:spPr>
          <a:xfrm>
            <a:off x="1430028" y="1336287"/>
            <a:ext cx="2578446" cy="0"/>
          </a:xfrm>
          <a:prstGeom prst="straightConnector1">
            <a:avLst/>
          </a:prstGeom>
          <a:noFill/>
          <a:ln cap="flat" cmpd="sng" w="38100">
            <a:solidFill>
              <a:srgbClr val="FF0000"/>
            </a:solidFill>
            <a:prstDash val="solid"/>
            <a:round/>
            <a:headEnd len="sm" w="sm" type="none"/>
            <a:tailEnd len="sm" w="sm" type="none"/>
          </a:ln>
        </p:spPr>
      </p:cxnSp>
      <p:cxnSp>
        <p:nvCxnSpPr>
          <p:cNvPr id="401" name="Google Shape;401;p36"/>
          <p:cNvCxnSpPr/>
          <p:nvPr/>
        </p:nvCxnSpPr>
        <p:spPr>
          <a:xfrm>
            <a:off x="725116" y="1809313"/>
            <a:ext cx="694650" cy="0"/>
          </a:xfrm>
          <a:prstGeom prst="straightConnector1">
            <a:avLst/>
          </a:prstGeom>
          <a:noFill/>
          <a:ln cap="flat" cmpd="sng" w="38100">
            <a:solidFill>
              <a:srgbClr val="FF0000"/>
            </a:solidFill>
            <a:prstDash val="solid"/>
            <a:round/>
            <a:headEnd len="sm" w="sm" type="none"/>
            <a:tailEnd len="sm" w="sm" type="none"/>
          </a:ln>
        </p:spPr>
      </p:cxnSp>
      <p:cxnSp>
        <p:nvCxnSpPr>
          <p:cNvPr id="402" name="Google Shape;402;p36"/>
          <p:cNvCxnSpPr/>
          <p:nvPr/>
        </p:nvCxnSpPr>
        <p:spPr>
          <a:xfrm>
            <a:off x="1584251" y="1809313"/>
            <a:ext cx="2541356" cy="0"/>
          </a:xfrm>
          <a:prstGeom prst="straightConnector1">
            <a:avLst/>
          </a:prstGeom>
          <a:noFill/>
          <a:ln cap="flat" cmpd="sng" w="38100">
            <a:solidFill>
              <a:srgbClr val="FF0000"/>
            </a:solidFill>
            <a:prstDash val="solid"/>
            <a:round/>
            <a:headEnd len="sm" w="sm" type="none"/>
            <a:tailEnd len="sm" w="sm" type="none"/>
          </a:ln>
        </p:spPr>
      </p:cxnSp>
      <p:cxnSp>
        <p:nvCxnSpPr>
          <p:cNvPr id="403" name="Google Shape;403;p36"/>
          <p:cNvCxnSpPr/>
          <p:nvPr/>
        </p:nvCxnSpPr>
        <p:spPr>
          <a:xfrm>
            <a:off x="770715" y="2237814"/>
            <a:ext cx="1579080" cy="0"/>
          </a:xfrm>
          <a:prstGeom prst="straightConnector1">
            <a:avLst/>
          </a:prstGeom>
          <a:noFill/>
          <a:ln cap="flat" cmpd="sng" w="38100">
            <a:solidFill>
              <a:srgbClr val="FF0000"/>
            </a:solidFill>
            <a:prstDash val="solid"/>
            <a:round/>
            <a:headEnd len="sm" w="sm" type="none"/>
            <a:tailEnd len="sm" w="sm" type="none"/>
          </a:ln>
        </p:spPr>
      </p:cxnSp>
      <p:cxnSp>
        <p:nvCxnSpPr>
          <p:cNvPr id="404" name="Google Shape;404;p36"/>
          <p:cNvCxnSpPr/>
          <p:nvPr/>
        </p:nvCxnSpPr>
        <p:spPr>
          <a:xfrm>
            <a:off x="4269291" y="2253657"/>
            <a:ext cx="1259639" cy="0"/>
          </a:xfrm>
          <a:prstGeom prst="straightConnector1">
            <a:avLst/>
          </a:prstGeom>
          <a:noFill/>
          <a:ln cap="flat" cmpd="sng" w="38100">
            <a:solidFill>
              <a:srgbClr val="FF0000"/>
            </a:solidFill>
            <a:prstDash val="solid"/>
            <a:round/>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0"/>
                                        </p:tgtEl>
                                        <p:attrNameLst>
                                          <p:attrName>style.visibility</p:attrName>
                                        </p:attrNameLst>
                                      </p:cBhvr>
                                      <p:to>
                                        <p:strVal val="visible"/>
                                      </p:to>
                                    </p:set>
                                    <p:animEffect filter="fade" transition="in">
                                      <p:cBhvr>
                                        <p:cTn dur="500"/>
                                        <p:tgtEl>
                                          <p:spTgt spid="40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1"/>
                                        </p:tgtEl>
                                        <p:attrNameLst>
                                          <p:attrName>style.visibility</p:attrName>
                                        </p:attrNameLst>
                                      </p:cBhvr>
                                      <p:to>
                                        <p:strVal val="visible"/>
                                      </p:to>
                                    </p:set>
                                    <p:animEffect filter="fade" transition="in">
                                      <p:cBhvr>
                                        <p:cTn dur="500"/>
                                        <p:tgtEl>
                                          <p:spTgt spid="40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2"/>
                                        </p:tgtEl>
                                        <p:attrNameLst>
                                          <p:attrName>style.visibility</p:attrName>
                                        </p:attrNameLst>
                                      </p:cBhvr>
                                      <p:to>
                                        <p:strVal val="visible"/>
                                      </p:to>
                                    </p:set>
                                    <p:animEffect filter="fade" transition="in">
                                      <p:cBhvr>
                                        <p:cTn dur="500"/>
                                        <p:tgtEl>
                                          <p:spTgt spid="40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3"/>
                                        </p:tgtEl>
                                        <p:attrNameLst>
                                          <p:attrName>style.visibility</p:attrName>
                                        </p:attrNameLst>
                                      </p:cBhvr>
                                      <p:to>
                                        <p:strVal val="visible"/>
                                      </p:to>
                                    </p:set>
                                    <p:animEffect filter="fade" transition="in">
                                      <p:cBhvr>
                                        <p:cTn dur="500"/>
                                        <p:tgtEl>
                                          <p:spTgt spid="4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4"/>
                                        </p:tgtEl>
                                        <p:attrNameLst>
                                          <p:attrName>style.visibility</p:attrName>
                                        </p:attrNameLst>
                                      </p:cBhvr>
                                      <p:to>
                                        <p:strVal val="visible"/>
                                      </p:to>
                                    </p:set>
                                    <p:animEffect filter="fade" transition="in">
                                      <p:cBhvr>
                                        <p:cTn dur="500"/>
                                        <p:tgtEl>
                                          <p:spTgt spid="40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8" name="Shape 408"/>
        <p:cNvGrpSpPr/>
        <p:nvPr/>
      </p:nvGrpSpPr>
      <p:grpSpPr>
        <a:xfrm>
          <a:off x="0" y="0"/>
          <a:ext cx="0" cy="0"/>
          <a:chOff x="0" y="0"/>
          <a:chExt cx="0" cy="0"/>
        </a:xfrm>
      </p:grpSpPr>
      <p:sp>
        <p:nvSpPr>
          <p:cNvPr id="409" name="Google Shape;409;p37"/>
          <p:cNvSpPr txBox="1"/>
          <p:nvPr>
            <p:ph type="title"/>
          </p:nvPr>
        </p:nvSpPr>
        <p:spPr>
          <a:xfrm>
            <a:off x="419238" y="693837"/>
            <a:ext cx="4558891" cy="1743612"/>
          </a:xfrm>
          <a:prstGeom prst="rect">
            <a:avLst/>
          </a:prstGeom>
          <a:noFill/>
          <a:ln>
            <a:noFill/>
          </a:ln>
        </p:spPr>
        <p:txBody>
          <a:bodyPr anchorCtr="0" anchor="t" bIns="91425" lIns="91425" spcFirstLastPara="1" rIns="91425" wrap="square" tIns="91425">
            <a:noAutofit/>
          </a:bodyPr>
          <a:lstStyle/>
          <a:p>
            <a:pPr indent="-342900" lvl="0" marL="342900" rtl="0" algn="l">
              <a:lnSpc>
                <a:spcPct val="100000"/>
              </a:lnSpc>
              <a:spcBef>
                <a:spcPts val="0"/>
              </a:spcBef>
              <a:spcAft>
                <a:spcPts val="0"/>
              </a:spcAft>
              <a:buSzPts val="3000"/>
              <a:buFont typeface="Arial"/>
              <a:buChar char="•"/>
            </a:pPr>
            <a:r>
              <a:rPr lang="th-TH" sz="2400">
                <a:latin typeface="Vidaloka"/>
                <a:ea typeface="Vidaloka"/>
                <a:cs typeface="Vidaloka"/>
                <a:sym typeface="Vidaloka"/>
              </a:rPr>
              <a:t>สแกน QR code เพื่อดูขั้นตอนและ</a:t>
            </a:r>
            <a:r>
              <a:rPr lang="th-TH" sz="2400" u="sng">
                <a:latin typeface="Vidaloka"/>
                <a:ea typeface="Vidaloka"/>
                <a:cs typeface="Vidaloka"/>
                <a:sym typeface="Vidaloka"/>
              </a:rPr>
              <a:t>แนวทาง</a:t>
            </a:r>
            <a:r>
              <a:rPr lang="th-TH" sz="2400">
                <a:latin typeface="Vidaloka"/>
                <a:ea typeface="Vidaloka"/>
                <a:cs typeface="Vidaloka"/>
                <a:sym typeface="Vidaloka"/>
              </a:rPr>
              <a:t>ให้การแก้ไขปัญหา</a:t>
            </a:r>
            <a:endParaRPr sz="2400">
              <a:latin typeface="Vidaloka"/>
              <a:ea typeface="Vidaloka"/>
              <a:cs typeface="Vidaloka"/>
              <a:sym typeface="Vidaloka"/>
            </a:endParaRPr>
          </a:p>
        </p:txBody>
      </p:sp>
      <p:pic>
        <p:nvPicPr>
          <p:cNvPr id="410" name="Google Shape;410;p37"/>
          <p:cNvPicPr preferRelativeResize="0"/>
          <p:nvPr/>
        </p:nvPicPr>
        <p:blipFill rotWithShape="1">
          <a:blip r:embed="rId3">
            <a:alphaModFix/>
          </a:blip>
          <a:srcRect b="0" l="0" r="0" t="0"/>
          <a:stretch/>
        </p:blipFill>
        <p:spPr>
          <a:xfrm>
            <a:off x="7945077" y="0"/>
            <a:ext cx="1314633" cy="352474"/>
          </a:xfrm>
          <a:prstGeom prst="rect">
            <a:avLst/>
          </a:prstGeom>
          <a:noFill/>
          <a:ln>
            <a:noFill/>
          </a:ln>
        </p:spPr>
      </p:pic>
      <p:sp>
        <p:nvSpPr>
          <p:cNvPr id="411" name="Google Shape;411;p37"/>
          <p:cNvSpPr txBox="1"/>
          <p:nvPr/>
        </p:nvSpPr>
        <p:spPr>
          <a:xfrm>
            <a:off x="419237" y="1889822"/>
            <a:ext cx="4558891" cy="1743612"/>
          </a:xfrm>
          <a:prstGeom prst="rect">
            <a:avLst/>
          </a:prstGeom>
          <a:noFill/>
          <a:ln>
            <a:noFill/>
          </a:ln>
        </p:spPr>
        <p:txBody>
          <a:bodyPr anchorCtr="0" anchor="t" bIns="91425" lIns="91425" spcFirstLastPara="1" rIns="91425" wrap="square" tIns="91425">
            <a:noAutofit/>
          </a:bodyPr>
          <a:lstStyle/>
          <a:p>
            <a:pPr indent="-342900" lvl="0" marL="342900" marR="0" rtl="0" algn="l">
              <a:lnSpc>
                <a:spcPct val="100000"/>
              </a:lnSpc>
              <a:spcBef>
                <a:spcPts val="0"/>
              </a:spcBef>
              <a:spcAft>
                <a:spcPts val="0"/>
              </a:spcAft>
              <a:buClr>
                <a:schemeClr val="dk1"/>
              </a:buClr>
              <a:buSzPts val="3000"/>
              <a:buFont typeface="Arial"/>
              <a:buChar char="•"/>
            </a:pPr>
            <a:r>
              <a:rPr b="0" i="0" lang="th-TH" sz="2400" u="none" cap="none" strike="noStrike">
                <a:solidFill>
                  <a:schemeClr val="dk1"/>
                </a:solidFill>
                <a:latin typeface="Vidaloka"/>
                <a:ea typeface="Vidaloka"/>
                <a:cs typeface="Vidaloka"/>
                <a:sym typeface="Vidaloka"/>
              </a:rPr>
              <a:t>ตรวจสอบขั้นตอนการแก้ไขปัญหาอย่างละเอียด</a:t>
            </a:r>
            <a:endParaRPr b="0" i="0" sz="2400" u="none" cap="none" strike="noStrike">
              <a:solidFill>
                <a:schemeClr val="dk1"/>
              </a:solidFill>
              <a:latin typeface="Vidaloka"/>
              <a:ea typeface="Vidaloka"/>
              <a:cs typeface="Vidaloka"/>
              <a:sym typeface="Vidaloka"/>
            </a:endParaRPr>
          </a:p>
        </p:txBody>
      </p:sp>
      <p:sp>
        <p:nvSpPr>
          <p:cNvPr id="412" name="Google Shape;412;p37"/>
          <p:cNvSpPr txBox="1"/>
          <p:nvPr/>
        </p:nvSpPr>
        <p:spPr>
          <a:xfrm>
            <a:off x="255165" y="2761628"/>
            <a:ext cx="4558891" cy="1743612"/>
          </a:xfrm>
          <a:prstGeom prst="rect">
            <a:avLst/>
          </a:prstGeom>
          <a:noFill/>
          <a:ln>
            <a:noFill/>
          </a:ln>
        </p:spPr>
        <p:txBody>
          <a:bodyPr anchorCtr="0" anchor="t" bIns="91425" lIns="91425" spcFirstLastPara="1" rIns="91425" wrap="square" tIns="91425">
            <a:noAutofit/>
          </a:bodyPr>
          <a:lstStyle/>
          <a:p>
            <a:pPr indent="-342900" lvl="0" marL="501650" marR="0" rtl="0" algn="l">
              <a:lnSpc>
                <a:spcPct val="100000"/>
              </a:lnSpc>
              <a:spcBef>
                <a:spcPts val="0"/>
              </a:spcBef>
              <a:spcAft>
                <a:spcPts val="0"/>
              </a:spcAft>
              <a:buClr>
                <a:schemeClr val="dk1"/>
              </a:buClr>
              <a:buSzPts val="3000"/>
              <a:buFont typeface="Arial"/>
              <a:buChar char="•"/>
            </a:pPr>
            <a:r>
              <a:rPr b="0" i="0" lang="th-TH" sz="2400" u="none" cap="none" strike="noStrike">
                <a:solidFill>
                  <a:schemeClr val="dk1"/>
                </a:solidFill>
                <a:latin typeface="Vidaloka"/>
                <a:ea typeface="Vidaloka"/>
                <a:cs typeface="Vidaloka"/>
                <a:sym typeface="Vidaloka"/>
              </a:rPr>
              <a:t>ดูรายละเอียดของการแสดงวิธีทำเพื่อตรวจสอบความถูกต้อง และใช้เพื่อปรับปรุงและพัฒนาความเข้าใจในหัวข้อฟังก์ชันกำลังสอง</a:t>
            </a:r>
            <a:endParaRPr b="0" i="0" sz="1000" u="none" cap="none" strike="noStrike">
              <a:solidFill>
                <a:schemeClr val="dk1"/>
              </a:solidFill>
              <a:latin typeface="Vidaloka"/>
              <a:ea typeface="Vidaloka"/>
              <a:cs typeface="Vidaloka"/>
              <a:sym typeface="Vidaloka"/>
            </a:endParaRPr>
          </a:p>
        </p:txBody>
      </p:sp>
      <p:pic>
        <p:nvPicPr>
          <p:cNvPr id="413" name="Google Shape;413;p37"/>
          <p:cNvPicPr preferRelativeResize="0"/>
          <p:nvPr/>
        </p:nvPicPr>
        <p:blipFill rotWithShape="1">
          <a:blip r:embed="rId4">
            <a:alphaModFix/>
          </a:blip>
          <a:srcRect b="0" l="0" r="0" t="0"/>
          <a:stretch/>
        </p:blipFill>
        <p:spPr>
          <a:xfrm>
            <a:off x="4876329" y="655154"/>
            <a:ext cx="3848433" cy="383319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09"/>
                                        </p:tgtEl>
                                        <p:attrNameLst>
                                          <p:attrName>style.visibility</p:attrName>
                                        </p:attrNameLst>
                                      </p:cBhvr>
                                      <p:to>
                                        <p:strVal val="visible"/>
                                      </p:to>
                                    </p:set>
                                    <p:animEffect filter="fade" transition="in">
                                      <p:cBhvr>
                                        <p:cTn dur="500"/>
                                        <p:tgtEl>
                                          <p:spTgt spid="40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1"/>
                                        </p:tgtEl>
                                        <p:attrNameLst>
                                          <p:attrName>style.visibility</p:attrName>
                                        </p:attrNameLst>
                                      </p:cBhvr>
                                      <p:to>
                                        <p:strVal val="visible"/>
                                      </p:to>
                                    </p:set>
                                    <p:animEffect filter="fade" transition="in">
                                      <p:cBhvr>
                                        <p:cTn dur="500"/>
                                        <p:tgtEl>
                                          <p:spTgt spid="41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12"/>
                                        </p:tgtEl>
                                        <p:attrNameLst>
                                          <p:attrName>style.visibility</p:attrName>
                                        </p:attrNameLst>
                                      </p:cBhvr>
                                      <p:to>
                                        <p:strVal val="visible"/>
                                      </p:to>
                                    </p:set>
                                    <p:animEffect filter="fade" transition="in">
                                      <p:cBhvr>
                                        <p:cTn dur="500"/>
                                        <p:tgtEl>
                                          <p:spTgt spid="412"/>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7" name="Shape 417"/>
        <p:cNvGrpSpPr/>
        <p:nvPr/>
      </p:nvGrpSpPr>
      <p:grpSpPr>
        <a:xfrm>
          <a:off x="0" y="0"/>
          <a:ext cx="0" cy="0"/>
          <a:chOff x="0" y="0"/>
          <a:chExt cx="0" cy="0"/>
        </a:xfrm>
      </p:grpSpPr>
      <p:sp>
        <p:nvSpPr>
          <p:cNvPr id="418" name="Google Shape;418;p38"/>
          <p:cNvSpPr txBox="1"/>
          <p:nvPr/>
        </p:nvSpPr>
        <p:spPr>
          <a:xfrm>
            <a:off x="91215" y="277092"/>
            <a:ext cx="9052785" cy="2503314"/>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1" i="0" lang="th-TH" sz="2200" u="sng" cap="none" strike="noStrike">
                <a:solidFill>
                  <a:srgbClr val="000000"/>
                </a:solidFill>
                <a:latin typeface="Vidaloka"/>
                <a:ea typeface="Vidaloka"/>
                <a:cs typeface="Vidaloka"/>
                <a:sym typeface="Vidaloka"/>
              </a:rPr>
              <a:t>คำถามที่ 2</a:t>
            </a:r>
            <a:endParaRPr b="1" i="0" sz="2200" u="sng" cap="none" strike="noStrike">
              <a:solidFill>
                <a:srgbClr val="000000"/>
              </a:solidFill>
              <a:latin typeface="Vidaloka"/>
              <a:ea typeface="Vidaloka"/>
              <a:cs typeface="Vidaloka"/>
              <a:sym typeface="Vidaloka"/>
            </a:endParaRPr>
          </a:p>
          <a:p>
            <a:pPr indent="0" lvl="0" marL="0" marR="0" rtl="0" algn="l">
              <a:lnSpc>
                <a:spcPct val="150000"/>
              </a:lnSpc>
              <a:spcBef>
                <a:spcPts val="800"/>
              </a:spcBef>
              <a:spcAft>
                <a:spcPts val="0"/>
              </a:spcAft>
              <a:buNone/>
            </a:pPr>
            <a:r>
              <a:rPr b="0" i="0" lang="th-TH" sz="2000" u="none" cap="none" strike="noStrike">
                <a:solidFill>
                  <a:srgbClr val="000000"/>
                </a:solidFill>
                <a:latin typeface="Vidaloka"/>
                <a:ea typeface="Vidaloka"/>
                <a:cs typeface="Vidaloka"/>
                <a:sym typeface="Vidaloka"/>
              </a:rPr>
              <a:t>บนถนนเส้นหนึ่ง มีการจำกัดความเร็วไว้ที่ 50 กม./ชม.หากรถยนต์แล่นเข้าใกล้เส้นหยุด คนขับต้องเหยียบเบรกที่จุดห่างจากเส้นหยุดรถ 16 เมตร ถ้าค่าสัมประสิทธิ์แรงเสียดทานมีค่า 0.3 ค่าสัมประสิทธิ์ของความต้านทานเชิงเส้นระหว่างแรงต้านอากาศและการเบรก k มีค่า 0.04 วินาที ทำให้รถหยุดห่างจากเส้นหยุดรถไป 42 เมตร</a:t>
            </a:r>
            <a:endParaRPr/>
          </a:p>
          <a:p>
            <a:pPr indent="0" lvl="0" marL="0" marR="0" rtl="0" algn="l">
              <a:lnSpc>
                <a:spcPct val="150000"/>
              </a:lnSpc>
              <a:spcBef>
                <a:spcPts val="0"/>
              </a:spcBef>
              <a:spcAft>
                <a:spcPts val="0"/>
              </a:spcAft>
              <a:buNone/>
            </a:pPr>
            <a:r>
              <a:rPr b="0" i="0" lang="th-TH" sz="2000" u="none" cap="none" strike="noStrike">
                <a:solidFill>
                  <a:srgbClr val="000000"/>
                </a:solidFill>
                <a:latin typeface="Vidaloka"/>
                <a:ea typeface="Vidaloka"/>
                <a:cs typeface="Vidaloka"/>
                <a:sym typeface="Vidaloka"/>
              </a:rPr>
              <a:t>จงตรวจสอบว่ารถเคลื่อนที่เกินขีดจำกัดความเร็วก่อนที่จะเบรกหรือไม่</a:t>
            </a:r>
            <a:endParaRPr b="0" i="0" sz="2000" u="none" cap="none" strike="noStrike">
              <a:solidFill>
                <a:srgbClr val="000000"/>
              </a:solidFill>
              <a:latin typeface="Vidaloka"/>
              <a:ea typeface="Vidaloka"/>
              <a:cs typeface="Vidaloka"/>
              <a:sym typeface="Vidaloka"/>
            </a:endParaRPr>
          </a:p>
        </p:txBody>
      </p:sp>
      <p:pic>
        <p:nvPicPr>
          <p:cNvPr id="419" name="Google Shape;419;p38"/>
          <p:cNvPicPr preferRelativeResize="0"/>
          <p:nvPr/>
        </p:nvPicPr>
        <p:blipFill rotWithShape="1">
          <a:blip r:embed="rId3">
            <a:alphaModFix/>
          </a:blip>
          <a:srcRect b="0" l="0" r="0" t="0"/>
          <a:stretch/>
        </p:blipFill>
        <p:spPr>
          <a:xfrm>
            <a:off x="7929119" y="268902"/>
            <a:ext cx="1314633" cy="352474"/>
          </a:xfrm>
          <a:prstGeom prst="rect">
            <a:avLst/>
          </a:prstGeom>
          <a:noFill/>
          <a:ln>
            <a:noFill/>
          </a:ln>
        </p:spPr>
      </p:pic>
      <p:cxnSp>
        <p:nvCxnSpPr>
          <p:cNvPr id="420" name="Google Shape;420;p38"/>
          <p:cNvCxnSpPr/>
          <p:nvPr/>
        </p:nvCxnSpPr>
        <p:spPr>
          <a:xfrm>
            <a:off x="1430028" y="1336287"/>
            <a:ext cx="2578446" cy="0"/>
          </a:xfrm>
          <a:prstGeom prst="straightConnector1">
            <a:avLst/>
          </a:prstGeom>
          <a:noFill/>
          <a:ln cap="flat" cmpd="sng" w="38100">
            <a:solidFill>
              <a:srgbClr val="FF0000"/>
            </a:solidFill>
            <a:prstDash val="solid"/>
            <a:round/>
            <a:headEnd len="sm" w="sm" type="none"/>
            <a:tailEnd len="sm" w="sm" type="none"/>
          </a:ln>
        </p:spPr>
      </p:cxnSp>
      <p:cxnSp>
        <p:nvCxnSpPr>
          <p:cNvPr id="421" name="Google Shape;421;p38"/>
          <p:cNvCxnSpPr/>
          <p:nvPr/>
        </p:nvCxnSpPr>
        <p:spPr>
          <a:xfrm>
            <a:off x="725116" y="1809313"/>
            <a:ext cx="694650" cy="0"/>
          </a:xfrm>
          <a:prstGeom prst="straightConnector1">
            <a:avLst/>
          </a:prstGeom>
          <a:noFill/>
          <a:ln cap="flat" cmpd="sng" w="38100">
            <a:solidFill>
              <a:srgbClr val="FF0000"/>
            </a:solidFill>
            <a:prstDash val="solid"/>
            <a:round/>
            <a:headEnd len="sm" w="sm" type="none"/>
            <a:tailEnd len="sm" w="sm" type="none"/>
          </a:ln>
        </p:spPr>
      </p:cxnSp>
      <p:cxnSp>
        <p:nvCxnSpPr>
          <p:cNvPr id="422" name="Google Shape;422;p38"/>
          <p:cNvCxnSpPr/>
          <p:nvPr/>
        </p:nvCxnSpPr>
        <p:spPr>
          <a:xfrm>
            <a:off x="1584251" y="1809313"/>
            <a:ext cx="2541356" cy="0"/>
          </a:xfrm>
          <a:prstGeom prst="straightConnector1">
            <a:avLst/>
          </a:prstGeom>
          <a:noFill/>
          <a:ln cap="flat" cmpd="sng" w="38100">
            <a:solidFill>
              <a:srgbClr val="FF0000"/>
            </a:solidFill>
            <a:prstDash val="solid"/>
            <a:round/>
            <a:headEnd len="sm" w="sm" type="none"/>
            <a:tailEnd len="sm" w="sm" type="none"/>
          </a:ln>
        </p:spPr>
      </p:cxnSp>
      <p:cxnSp>
        <p:nvCxnSpPr>
          <p:cNvPr id="423" name="Google Shape;423;p38"/>
          <p:cNvCxnSpPr/>
          <p:nvPr/>
        </p:nvCxnSpPr>
        <p:spPr>
          <a:xfrm>
            <a:off x="770715" y="2237814"/>
            <a:ext cx="1579080" cy="0"/>
          </a:xfrm>
          <a:prstGeom prst="straightConnector1">
            <a:avLst/>
          </a:prstGeom>
          <a:noFill/>
          <a:ln cap="flat" cmpd="sng" w="38100">
            <a:solidFill>
              <a:srgbClr val="FF0000"/>
            </a:solidFill>
            <a:prstDash val="solid"/>
            <a:round/>
            <a:headEnd len="sm" w="sm" type="none"/>
            <a:tailEnd len="sm" w="sm" type="none"/>
          </a:ln>
        </p:spPr>
      </p:cxnSp>
      <p:cxnSp>
        <p:nvCxnSpPr>
          <p:cNvPr id="424" name="Google Shape;424;p38"/>
          <p:cNvCxnSpPr/>
          <p:nvPr/>
        </p:nvCxnSpPr>
        <p:spPr>
          <a:xfrm>
            <a:off x="4269291" y="2253657"/>
            <a:ext cx="1259639" cy="0"/>
          </a:xfrm>
          <a:prstGeom prst="straightConnector1">
            <a:avLst/>
          </a:prstGeom>
          <a:noFill/>
          <a:ln cap="flat" cmpd="sng" w="38100">
            <a:solidFill>
              <a:srgbClr val="FF0000"/>
            </a:solidFill>
            <a:prstDash val="solid"/>
            <a:round/>
            <a:headEnd len="sm" w="sm" type="none"/>
            <a:tailEnd len="sm" w="sm" type="none"/>
          </a:ln>
        </p:spPr>
      </p:cxnSp>
      <p:sp>
        <p:nvSpPr>
          <p:cNvPr id="425" name="Google Shape;425;p38"/>
          <p:cNvSpPr txBox="1"/>
          <p:nvPr/>
        </p:nvSpPr>
        <p:spPr>
          <a:xfrm>
            <a:off x="5108770" y="4305231"/>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เวลา: 15 นาที</a:t>
            </a:r>
            <a:endParaRPr b="0" i="0" sz="2000" u="none" cap="none" strike="noStrike">
              <a:solidFill>
                <a:srgbClr val="000000"/>
              </a:solidFill>
              <a:latin typeface="Arial"/>
              <a:ea typeface="Arial"/>
              <a:cs typeface="Arial"/>
              <a:sym typeface="Arial"/>
            </a:endParaRPr>
          </a:p>
        </p:txBody>
      </p:sp>
      <p:pic>
        <p:nvPicPr>
          <p:cNvPr descr="Timer Images - Free Download on Freepik" id="426" name="Google Shape;426;p38"/>
          <p:cNvPicPr preferRelativeResize="0"/>
          <p:nvPr/>
        </p:nvPicPr>
        <p:blipFill rotWithShape="1">
          <a:blip r:embed="rId4">
            <a:alphaModFix/>
          </a:blip>
          <a:srcRect b="0" l="0" r="0" t="0"/>
          <a:stretch/>
        </p:blipFill>
        <p:spPr>
          <a:xfrm>
            <a:off x="4624294" y="3904484"/>
            <a:ext cx="692798" cy="692798"/>
          </a:xfrm>
          <a:prstGeom prst="rect">
            <a:avLst/>
          </a:prstGeom>
          <a:noFill/>
          <a:ln>
            <a:noFill/>
          </a:ln>
        </p:spPr>
      </p:pic>
      <p:pic>
        <p:nvPicPr>
          <p:cNvPr id="427" name="Google Shape;427;p38"/>
          <p:cNvPicPr preferRelativeResize="0"/>
          <p:nvPr/>
        </p:nvPicPr>
        <p:blipFill rotWithShape="1">
          <a:blip r:embed="rId5">
            <a:alphaModFix/>
          </a:blip>
          <a:srcRect b="0" l="0" r="0" t="0"/>
          <a:stretch/>
        </p:blipFill>
        <p:spPr>
          <a:xfrm>
            <a:off x="6711625" y="2146201"/>
            <a:ext cx="1874810" cy="186738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0"/>
                                        </p:tgtEl>
                                        <p:attrNameLst>
                                          <p:attrName>style.visibility</p:attrName>
                                        </p:attrNameLst>
                                      </p:cBhvr>
                                      <p:to>
                                        <p:strVal val="visible"/>
                                      </p:to>
                                    </p:set>
                                    <p:animEffect filter="fade" transition="in">
                                      <p:cBhvr>
                                        <p:cTn dur="500"/>
                                        <p:tgtEl>
                                          <p:spTgt spid="420"/>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1"/>
                                        </p:tgtEl>
                                        <p:attrNameLst>
                                          <p:attrName>style.visibility</p:attrName>
                                        </p:attrNameLst>
                                      </p:cBhvr>
                                      <p:to>
                                        <p:strVal val="visible"/>
                                      </p:to>
                                    </p:set>
                                    <p:animEffect filter="fade" transition="in">
                                      <p:cBhvr>
                                        <p:cTn dur="500"/>
                                        <p:tgtEl>
                                          <p:spTgt spid="42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2"/>
                                        </p:tgtEl>
                                        <p:attrNameLst>
                                          <p:attrName>style.visibility</p:attrName>
                                        </p:attrNameLst>
                                      </p:cBhvr>
                                      <p:to>
                                        <p:strVal val="visible"/>
                                      </p:to>
                                    </p:set>
                                    <p:animEffect filter="fade" transition="in">
                                      <p:cBhvr>
                                        <p:cTn dur="500"/>
                                        <p:tgtEl>
                                          <p:spTgt spid="4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3"/>
                                        </p:tgtEl>
                                        <p:attrNameLst>
                                          <p:attrName>style.visibility</p:attrName>
                                        </p:attrNameLst>
                                      </p:cBhvr>
                                      <p:to>
                                        <p:strVal val="visible"/>
                                      </p:to>
                                    </p:set>
                                    <p:animEffect filter="fade" transition="in">
                                      <p:cBhvr>
                                        <p:cTn dur="500"/>
                                        <p:tgtEl>
                                          <p:spTgt spid="42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24"/>
                                        </p:tgtEl>
                                        <p:attrNameLst>
                                          <p:attrName>style.visibility</p:attrName>
                                        </p:attrNameLst>
                                      </p:cBhvr>
                                      <p:to>
                                        <p:strVal val="visible"/>
                                      </p:to>
                                    </p:set>
                                    <p:animEffect filter="fade" transition="in">
                                      <p:cBhvr>
                                        <p:cTn dur="500"/>
                                        <p:tgtEl>
                                          <p:spTgt spid="42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2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2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1" name="Shape 431"/>
        <p:cNvGrpSpPr/>
        <p:nvPr/>
      </p:nvGrpSpPr>
      <p:grpSpPr>
        <a:xfrm>
          <a:off x="0" y="0"/>
          <a:ext cx="0" cy="0"/>
          <a:chOff x="0" y="0"/>
          <a:chExt cx="0" cy="0"/>
        </a:xfrm>
      </p:grpSpPr>
      <p:sp>
        <p:nvSpPr>
          <p:cNvPr id="432" name="Google Shape;432;p39"/>
          <p:cNvSpPr txBox="1"/>
          <p:nvPr/>
        </p:nvSpPr>
        <p:spPr>
          <a:xfrm>
            <a:off x="337634" y="343861"/>
            <a:ext cx="7072987" cy="587853"/>
          </a:xfrm>
          <a:prstGeom prst="rect">
            <a:avLst/>
          </a:prstGeom>
          <a:blipFill rotWithShape="1">
            <a:blip r:embed="rId3">
              <a:alphaModFix/>
            </a:blip>
            <a:stretch>
              <a:fillRect b="-27833" l="-1808" r="0" t="-103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3" name="Google Shape;433;p39"/>
          <p:cNvSpPr txBox="1"/>
          <p:nvPr/>
        </p:nvSpPr>
        <p:spPr>
          <a:xfrm>
            <a:off x="-424431" y="627897"/>
            <a:ext cx="5975498" cy="852606"/>
          </a:xfrm>
          <a:prstGeom prst="rect">
            <a:avLst/>
          </a:prstGeom>
          <a:blipFill rotWithShape="1">
            <a:blip r:embed="rId4">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4" name="Google Shape;434;p39"/>
          <p:cNvSpPr txBox="1"/>
          <p:nvPr/>
        </p:nvSpPr>
        <p:spPr>
          <a:xfrm>
            <a:off x="984859" y="1508558"/>
            <a:ext cx="3434316" cy="709938"/>
          </a:xfrm>
          <a:prstGeom prst="rect">
            <a:avLst/>
          </a:prstGeom>
          <a:blipFill rotWithShape="1">
            <a:blip r:embed="rId5">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5" name="Google Shape;435;p39"/>
          <p:cNvSpPr txBox="1"/>
          <p:nvPr/>
        </p:nvSpPr>
        <p:spPr>
          <a:xfrm>
            <a:off x="-741209" y="2265218"/>
            <a:ext cx="6560288" cy="757323"/>
          </a:xfrm>
          <a:prstGeom prst="rect">
            <a:avLst/>
          </a:prstGeom>
          <a:blipFill rotWithShape="1">
            <a:blip r:embed="rId6">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6" name="Google Shape;436;p39"/>
          <p:cNvSpPr txBox="1"/>
          <p:nvPr/>
        </p:nvSpPr>
        <p:spPr>
          <a:xfrm>
            <a:off x="-321224" y="3041794"/>
            <a:ext cx="6140302" cy="1262012"/>
          </a:xfrm>
          <a:prstGeom prst="rect">
            <a:avLst/>
          </a:prstGeom>
          <a:blipFill rotWithShape="1">
            <a:blip r:embed="rId7">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7" name="Google Shape;437;p39"/>
          <p:cNvSpPr txBox="1"/>
          <p:nvPr/>
        </p:nvSpPr>
        <p:spPr>
          <a:xfrm>
            <a:off x="0" y="4251541"/>
            <a:ext cx="6201439" cy="400110"/>
          </a:xfrm>
          <a:prstGeom prst="rect">
            <a:avLst/>
          </a:prstGeom>
          <a:blipFill rotWithShape="1">
            <a:blip r:embed="rId8">
              <a:alphaModFix/>
            </a:blip>
            <a:stretch>
              <a:fillRect b="0" l="0"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38" name="Google Shape;438;p39"/>
          <p:cNvSpPr/>
          <p:nvPr/>
        </p:nvSpPr>
        <p:spPr>
          <a:xfrm>
            <a:off x="2287353" y="1700923"/>
            <a:ext cx="533662" cy="405552"/>
          </a:xfrm>
          <a:prstGeom prst="ellipse">
            <a:avLst/>
          </a:prstGeom>
          <a:noFill/>
          <a:ln cap="flat" cmpd="sng" w="25400">
            <a:solidFill>
              <a:srgbClr val="00B05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000" u="none" cap="none" strike="noStrike">
              <a:solidFill>
                <a:srgbClr val="2F2726"/>
              </a:solidFill>
              <a:latin typeface="Arial"/>
              <a:ea typeface="Arial"/>
              <a:cs typeface="Arial"/>
              <a:sym typeface="Arial"/>
            </a:endParaRPr>
          </a:p>
        </p:txBody>
      </p:sp>
      <p:sp>
        <p:nvSpPr>
          <p:cNvPr id="439" name="Google Shape;439;p39"/>
          <p:cNvSpPr/>
          <p:nvPr/>
        </p:nvSpPr>
        <p:spPr>
          <a:xfrm>
            <a:off x="2948612" y="1731017"/>
            <a:ext cx="699464" cy="336430"/>
          </a:xfrm>
          <a:prstGeom prst="ellipse">
            <a:avLst/>
          </a:prstGeom>
          <a:noFill/>
          <a:ln cap="flat" cmpd="sng" w="25400">
            <a:solidFill>
              <a:srgbClr val="C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000" u="none" cap="none" strike="noStrike">
              <a:solidFill>
                <a:schemeClr val="lt1"/>
              </a:solidFill>
              <a:latin typeface="Arial"/>
              <a:ea typeface="Arial"/>
              <a:cs typeface="Arial"/>
              <a:sym typeface="Arial"/>
            </a:endParaRPr>
          </a:p>
        </p:txBody>
      </p:sp>
      <p:sp>
        <p:nvSpPr>
          <p:cNvPr id="440" name="Google Shape;440;p39"/>
          <p:cNvSpPr/>
          <p:nvPr/>
        </p:nvSpPr>
        <p:spPr>
          <a:xfrm>
            <a:off x="1238679" y="1917220"/>
            <a:ext cx="921077" cy="328745"/>
          </a:xfrm>
          <a:prstGeom prst="ellipse">
            <a:avLst/>
          </a:prstGeom>
          <a:noFill/>
          <a:ln cap="flat" cmpd="sng" w="25400">
            <a:solidFill>
              <a:srgbClr val="0070C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2000" u="none" cap="none" strike="noStrike">
              <a:solidFill>
                <a:schemeClr val="lt1"/>
              </a:solidFill>
              <a:latin typeface="Arial"/>
              <a:ea typeface="Arial"/>
              <a:cs typeface="Arial"/>
              <a:sym typeface="Arial"/>
            </a:endParaRPr>
          </a:p>
        </p:txBody>
      </p:sp>
      <p:cxnSp>
        <p:nvCxnSpPr>
          <p:cNvPr id="441" name="Google Shape;441;p39"/>
          <p:cNvCxnSpPr/>
          <p:nvPr/>
        </p:nvCxnSpPr>
        <p:spPr>
          <a:xfrm>
            <a:off x="3413244" y="4481177"/>
            <a:ext cx="1501005" cy="0"/>
          </a:xfrm>
          <a:prstGeom prst="straightConnector1">
            <a:avLst/>
          </a:prstGeom>
          <a:noFill/>
          <a:ln cap="flat" cmpd="sng" w="38100">
            <a:solidFill>
              <a:srgbClr val="FF0000"/>
            </a:solidFill>
            <a:prstDash val="solid"/>
            <a:round/>
            <a:headEnd len="sm" w="sm" type="none"/>
            <a:tailEnd len="sm" w="sm" type="none"/>
          </a:ln>
        </p:spPr>
      </p:cxnSp>
      <p:sp>
        <p:nvSpPr>
          <p:cNvPr id="442" name="Google Shape;442;p39"/>
          <p:cNvSpPr txBox="1"/>
          <p:nvPr/>
        </p:nvSpPr>
        <p:spPr>
          <a:xfrm>
            <a:off x="6495425" y="618735"/>
            <a:ext cx="220392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pic>
        <p:nvPicPr>
          <p:cNvPr id="443" name="Google Shape;443;p39"/>
          <p:cNvPicPr preferRelativeResize="0"/>
          <p:nvPr/>
        </p:nvPicPr>
        <p:blipFill rotWithShape="1">
          <a:blip r:embed="rId9">
            <a:alphaModFix/>
          </a:blip>
          <a:srcRect b="0" l="0" r="0" t="0"/>
          <a:stretch/>
        </p:blipFill>
        <p:spPr>
          <a:xfrm>
            <a:off x="7929119" y="268902"/>
            <a:ext cx="1314633" cy="352474"/>
          </a:xfrm>
          <a:prstGeom prst="rect">
            <a:avLst/>
          </a:prstGeom>
          <a:noFill/>
          <a:ln>
            <a:noFill/>
          </a:ln>
        </p:spPr>
      </p:pic>
      <p:pic>
        <p:nvPicPr>
          <p:cNvPr id="444" name="Google Shape;444;p39"/>
          <p:cNvPicPr preferRelativeResize="0"/>
          <p:nvPr/>
        </p:nvPicPr>
        <p:blipFill rotWithShape="1">
          <a:blip r:embed="rId10">
            <a:alphaModFix/>
          </a:blip>
          <a:srcRect b="3564" l="0" r="-1417" t="2051"/>
          <a:stretch/>
        </p:blipFill>
        <p:spPr>
          <a:xfrm>
            <a:off x="6437891" y="978436"/>
            <a:ext cx="2404155" cy="3809400"/>
          </a:xfrm>
          <a:prstGeom prst="rect">
            <a:avLst/>
          </a:prstGeom>
          <a:noFill/>
          <a:ln>
            <a:noFill/>
          </a:ln>
        </p:spPr>
      </p:pic>
      <p:sp>
        <p:nvSpPr>
          <p:cNvPr id="445" name="Google Shape;445;p39"/>
          <p:cNvSpPr/>
          <p:nvPr/>
        </p:nvSpPr>
        <p:spPr>
          <a:xfrm>
            <a:off x="225939" y="343860"/>
            <a:ext cx="5975499" cy="4443975"/>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1"/>
                                        </p:tgtEl>
                                        <p:attrNameLst>
                                          <p:attrName>style.visibility</p:attrName>
                                        </p:attrNameLst>
                                      </p:cBhvr>
                                      <p:to>
                                        <p:strVal val="visible"/>
                                      </p:to>
                                    </p:set>
                                    <p:animEffect filter="fade" transition="in">
                                      <p:cBhvr>
                                        <p:cTn dur="500"/>
                                        <p:tgtEl>
                                          <p:spTgt spid="441"/>
                                        </p:tgtEl>
                                      </p:cBhvr>
                                    </p:animEffect>
                                  </p:childTnLst>
                                </p:cTn>
                              </p:par>
                              <p:par>
                                <p:cTn fill="hold" nodeType="withEffect" presetClass="entr" presetID="10" presetSubtype="0">
                                  <p:stCondLst>
                                    <p:cond delay="0"/>
                                  </p:stCondLst>
                                  <p:childTnLst>
                                    <p:set>
                                      <p:cBhvr>
                                        <p:cTn dur="1" fill="hold">
                                          <p:stCondLst>
                                            <p:cond delay="0"/>
                                          </p:stCondLst>
                                        </p:cTn>
                                        <p:tgtEl>
                                          <p:spTgt spid="442"/>
                                        </p:tgtEl>
                                        <p:attrNameLst>
                                          <p:attrName>style.visibility</p:attrName>
                                        </p:attrNameLst>
                                      </p:cBhvr>
                                      <p:to>
                                        <p:strVal val="visible"/>
                                      </p:to>
                                    </p:set>
                                    <p:animEffect filter="fade" transition="in">
                                      <p:cBhvr>
                                        <p:cTn dur="500"/>
                                        <p:tgtEl>
                                          <p:spTgt spid="44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44"/>
                                        </p:tgtEl>
                                        <p:attrNameLst>
                                          <p:attrName>style.visibility</p:attrName>
                                        </p:attrNameLst>
                                      </p:cBhvr>
                                      <p:to>
                                        <p:strVal val="visible"/>
                                      </p:to>
                                    </p:set>
                                    <p:animEffect filter="fade" transition="in">
                                      <p:cBhvr>
                                        <p:cTn dur="5000"/>
                                        <p:tgtEl>
                                          <p:spTgt spid="4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9" name="Shape 449"/>
        <p:cNvGrpSpPr/>
        <p:nvPr/>
      </p:nvGrpSpPr>
      <p:grpSpPr>
        <a:xfrm>
          <a:off x="0" y="0"/>
          <a:ext cx="0" cy="0"/>
          <a:chOff x="0" y="0"/>
          <a:chExt cx="0" cy="0"/>
        </a:xfrm>
      </p:grpSpPr>
      <p:sp>
        <p:nvSpPr>
          <p:cNvPr id="450" name="Google Shape;450;p40"/>
          <p:cNvSpPr txBox="1"/>
          <p:nvPr/>
        </p:nvSpPr>
        <p:spPr>
          <a:xfrm>
            <a:off x="258305" y="744498"/>
            <a:ext cx="4914800" cy="1435329"/>
          </a:xfrm>
          <a:prstGeom prst="rect">
            <a:avLst/>
          </a:prstGeom>
          <a:blipFill rotWithShape="1">
            <a:blip r:embed="rId3">
              <a:alphaModFix/>
            </a:blip>
            <a:stretch>
              <a:fillRect b="-13982" l="-3344" r="0" t="0"/>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451" name="Google Shape;451;p40"/>
          <p:cNvSpPr txBox="1"/>
          <p:nvPr/>
        </p:nvSpPr>
        <p:spPr>
          <a:xfrm>
            <a:off x="225055" y="2343883"/>
            <a:ext cx="6264660" cy="2191369"/>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th-TH" sz="2200" u="none" cap="none" strike="noStrike">
                <a:solidFill>
                  <a:srgbClr val="000000"/>
                </a:solidFill>
                <a:latin typeface="Arial"/>
                <a:ea typeface="Arial"/>
                <a:cs typeface="Arial"/>
                <a:sym typeface="Arial"/>
              </a:rPr>
              <a:t>เนื่องจากขีดจำกัดของความเร็วคือ </a:t>
            </a:r>
            <a:r>
              <a:rPr b="0" i="0" lang="th-TH" sz="2200" u="sng" cap="none" strike="noStrike">
                <a:solidFill>
                  <a:srgbClr val="000000"/>
                </a:solidFill>
                <a:latin typeface="Arial"/>
                <a:ea typeface="Arial"/>
                <a:cs typeface="Arial"/>
                <a:sym typeface="Arial"/>
              </a:rPr>
              <a:t>50 กม./ชม. </a:t>
            </a:r>
            <a:r>
              <a:rPr b="0" i="0" lang="th-TH" sz="2200" u="none" cap="none" strike="noStrike">
                <a:solidFill>
                  <a:srgbClr val="000000"/>
                </a:solidFill>
                <a:latin typeface="Arial"/>
                <a:ea typeface="Arial"/>
                <a:cs typeface="Arial"/>
                <a:sym typeface="Arial"/>
              </a:rPr>
              <a:t>และความเร็วเริ่มต้นที่คำนวณได้คือ</a:t>
            </a:r>
            <a:r>
              <a:rPr b="0" i="0" lang="th-TH" sz="2200" u="sng" cap="none" strike="noStrike">
                <a:solidFill>
                  <a:srgbClr val="000000"/>
                </a:solidFill>
                <a:latin typeface="Arial"/>
                <a:ea typeface="Arial"/>
                <a:cs typeface="Arial"/>
                <a:sym typeface="Arial"/>
              </a:rPr>
              <a:t>ประมาณ 56.16 กม./ชม. </a:t>
            </a:r>
            <a:r>
              <a:rPr b="0" i="0" lang="th-TH" sz="2200" u="none" cap="none" strike="noStrike">
                <a:solidFill>
                  <a:srgbClr val="000000"/>
                </a:solidFill>
                <a:latin typeface="Arial"/>
                <a:ea typeface="Arial"/>
                <a:cs typeface="Arial"/>
                <a:sym typeface="Arial"/>
              </a:rPr>
              <a:t>จะได้ว่า </a:t>
            </a:r>
            <a:r>
              <a:rPr b="1" i="0" lang="th-TH" sz="3200" u="none" cap="none" strike="noStrike">
                <a:solidFill>
                  <a:srgbClr val="000000"/>
                </a:solidFill>
                <a:latin typeface="Arial"/>
                <a:ea typeface="Arial"/>
                <a:cs typeface="Arial"/>
                <a:sym typeface="Arial"/>
              </a:rPr>
              <a:t>รถเคลื่อนที่เกินขีดจำกัดความเร็ว </a:t>
            </a:r>
            <a:r>
              <a:rPr b="0" i="0" lang="th-TH" sz="2200" u="none" cap="none" strike="noStrike">
                <a:solidFill>
                  <a:srgbClr val="000000"/>
                </a:solidFill>
                <a:latin typeface="Arial"/>
                <a:ea typeface="Arial"/>
                <a:cs typeface="Arial"/>
                <a:sym typeface="Arial"/>
              </a:rPr>
              <a:t>ก่อนจะเบรก</a:t>
            </a:r>
            <a:endParaRPr b="0" i="0" sz="2200" u="none" cap="none" strike="noStrike">
              <a:solidFill>
                <a:srgbClr val="000000"/>
              </a:solidFill>
              <a:latin typeface="Arial"/>
              <a:ea typeface="Arial"/>
              <a:cs typeface="Arial"/>
              <a:sym typeface="Arial"/>
            </a:endParaRPr>
          </a:p>
        </p:txBody>
      </p:sp>
      <p:pic>
        <p:nvPicPr>
          <p:cNvPr id="452" name="Google Shape;452;p40"/>
          <p:cNvPicPr preferRelativeResize="0"/>
          <p:nvPr/>
        </p:nvPicPr>
        <p:blipFill rotWithShape="1">
          <a:blip r:embed="rId4">
            <a:alphaModFix/>
          </a:blip>
          <a:srcRect b="0" l="0" r="0" t="0"/>
          <a:stretch/>
        </p:blipFill>
        <p:spPr>
          <a:xfrm>
            <a:off x="6573142" y="748146"/>
            <a:ext cx="2351590" cy="3898468"/>
          </a:xfrm>
          <a:prstGeom prst="rect">
            <a:avLst/>
          </a:prstGeom>
          <a:noFill/>
          <a:ln>
            <a:noFill/>
          </a:ln>
        </p:spPr>
      </p:pic>
      <p:sp>
        <p:nvSpPr>
          <p:cNvPr id="453" name="Google Shape;453;p40"/>
          <p:cNvSpPr txBox="1"/>
          <p:nvPr/>
        </p:nvSpPr>
        <p:spPr>
          <a:xfrm>
            <a:off x="6606392" y="378814"/>
            <a:ext cx="2203925"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none" cap="none" strike="noStrike">
                <a:solidFill>
                  <a:srgbClr val="0070C0"/>
                </a:solidFill>
                <a:latin typeface="Arial"/>
                <a:ea typeface="Arial"/>
                <a:cs typeface="Arial"/>
                <a:sym typeface="Arial"/>
              </a:rPr>
              <a:t>CASIO FX-991CW</a:t>
            </a:r>
            <a:endParaRPr b="1" i="0" sz="1800" u="none" cap="none" strike="noStrike">
              <a:solidFill>
                <a:srgbClr val="0070C0"/>
              </a:solidFill>
              <a:latin typeface="Arial"/>
              <a:ea typeface="Arial"/>
              <a:cs typeface="Arial"/>
              <a:sym typeface="Arial"/>
            </a:endParaRPr>
          </a:p>
        </p:txBody>
      </p:sp>
      <p:sp>
        <p:nvSpPr>
          <p:cNvPr id="454" name="Google Shape;454;p40"/>
          <p:cNvSpPr/>
          <p:nvPr/>
        </p:nvSpPr>
        <p:spPr>
          <a:xfrm>
            <a:off x="194553" y="744498"/>
            <a:ext cx="6064420" cy="3898469"/>
          </a:xfrm>
          <a:prstGeom prst="rect">
            <a:avLst/>
          </a:prstGeom>
          <a:no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id="455" name="Google Shape;455;p40"/>
          <p:cNvPicPr preferRelativeResize="0"/>
          <p:nvPr/>
        </p:nvPicPr>
        <p:blipFill rotWithShape="1">
          <a:blip r:embed="rId5">
            <a:alphaModFix/>
          </a:blip>
          <a:srcRect b="0" l="0" r="0" t="0"/>
          <a:stretch/>
        </p:blipFill>
        <p:spPr>
          <a:xfrm>
            <a:off x="6803884" y="919924"/>
            <a:ext cx="1847850" cy="889419"/>
          </a:xfrm>
          <a:prstGeom prst="rect">
            <a:avLst/>
          </a:prstGeom>
          <a:solidFill>
            <a:srgbClr val="FFFFFF"/>
          </a:solid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452"/>
                                        </p:tgtEl>
                                        <p:attrNameLst>
                                          <p:attrName>style.visibility</p:attrName>
                                        </p:attrNameLst>
                                      </p:cBhvr>
                                      <p:to>
                                        <p:strVal val="visible"/>
                                      </p:to>
                                    </p:set>
                                    <p:animEffect filter="fade" transition="in">
                                      <p:cBhvr>
                                        <p:cTn dur="500"/>
                                        <p:tgtEl>
                                          <p:spTgt spid="452"/>
                                        </p:tgtEl>
                                      </p:cBhvr>
                                    </p:animEffect>
                                  </p:childTnLst>
                                </p:cTn>
                              </p:par>
                              <p:par>
                                <p:cTn fill="hold" nodeType="withEffect" presetClass="entr" presetID="10" presetSubtype="0">
                                  <p:stCondLst>
                                    <p:cond delay="0"/>
                                  </p:stCondLst>
                                  <p:childTnLst>
                                    <p:set>
                                      <p:cBhvr>
                                        <p:cTn dur="1" fill="hold">
                                          <p:stCondLst>
                                            <p:cond delay="0"/>
                                          </p:stCondLst>
                                        </p:cTn>
                                        <p:tgtEl>
                                          <p:spTgt spid="453"/>
                                        </p:tgtEl>
                                        <p:attrNameLst>
                                          <p:attrName>style.visibility</p:attrName>
                                        </p:attrNameLst>
                                      </p:cBhvr>
                                      <p:to>
                                        <p:strVal val="visible"/>
                                      </p:to>
                                    </p:set>
                                    <p:animEffect filter="fade" transition="in">
                                      <p:cBhvr>
                                        <p:cTn dur="500"/>
                                        <p:tgtEl>
                                          <p:spTgt spid="45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9" name="Shape 459"/>
        <p:cNvGrpSpPr/>
        <p:nvPr/>
      </p:nvGrpSpPr>
      <p:grpSpPr>
        <a:xfrm>
          <a:off x="0" y="0"/>
          <a:ext cx="0" cy="0"/>
          <a:chOff x="0" y="0"/>
          <a:chExt cx="0" cy="0"/>
        </a:xfrm>
      </p:grpSpPr>
      <p:sp>
        <p:nvSpPr>
          <p:cNvPr id="460" name="Google Shape;460;p41"/>
          <p:cNvSpPr txBox="1"/>
          <p:nvPr>
            <p:ph type="title"/>
          </p:nvPr>
        </p:nvSpPr>
        <p:spPr>
          <a:xfrm>
            <a:off x="5357584" y="2705937"/>
            <a:ext cx="4391100"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สรุปบทเรียน</a:t>
            </a:r>
            <a:endParaRPr b="1" sz="5000"/>
          </a:p>
        </p:txBody>
      </p:sp>
      <p:sp>
        <p:nvSpPr>
          <p:cNvPr id="461" name="Google Shape;461;p41"/>
          <p:cNvSpPr txBox="1"/>
          <p:nvPr>
            <p:ph idx="2" type="title"/>
          </p:nvPr>
        </p:nvSpPr>
        <p:spPr>
          <a:xfrm>
            <a:off x="5342011" y="1608801"/>
            <a:ext cx="1650900" cy="9783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6000"/>
              <a:buNone/>
            </a:pPr>
            <a:r>
              <a:rPr b="1" lang="th-TH"/>
              <a:t>04</a:t>
            </a:r>
            <a:endParaRPr b="1"/>
          </a:p>
        </p:txBody>
      </p:sp>
      <p:pic>
        <p:nvPicPr>
          <p:cNvPr descr="Performance assessment Vectors &amp; Illustrations for Free Download | Freepik" id="462" name="Google Shape;462;p41"/>
          <p:cNvPicPr preferRelativeResize="0"/>
          <p:nvPr/>
        </p:nvPicPr>
        <p:blipFill rotWithShape="1">
          <a:blip r:embed="rId3">
            <a:alphaModFix/>
          </a:blip>
          <a:srcRect b="0" l="0" r="0" t="0"/>
          <a:stretch/>
        </p:blipFill>
        <p:spPr>
          <a:xfrm>
            <a:off x="1509715" y="403270"/>
            <a:ext cx="4068586" cy="4068586"/>
          </a:xfrm>
          <a:prstGeom prst="rect">
            <a:avLst/>
          </a:prstGeom>
          <a:noFill/>
          <a:ln>
            <a:noFill/>
          </a:ln>
        </p:spPr>
      </p:pic>
      <p:sp>
        <p:nvSpPr>
          <p:cNvPr id="463" name="Google Shape;463;p41"/>
          <p:cNvSpPr txBox="1"/>
          <p:nvPr>
            <p:ph idx="1" type="subTitle"/>
          </p:nvPr>
        </p:nvSpPr>
        <p:spPr>
          <a:xfrm>
            <a:off x="3297701" y="3277173"/>
            <a:ext cx="4561200" cy="39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th-TH" sz="1600"/>
              <a:t>                         การวัดและประเมินผล </a:t>
            </a:r>
            <a:endParaRPr sz="1600"/>
          </a:p>
        </p:txBody>
      </p:sp>
      <p:pic>
        <p:nvPicPr>
          <p:cNvPr id="464" name="Google Shape;464;p41"/>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2" presetSubtype="8">
                                  <p:stCondLst>
                                    <p:cond delay="0"/>
                                  </p:stCondLst>
                                  <p:childTnLst>
                                    <p:set>
                                      <p:cBhvr>
                                        <p:cTn dur="1" fill="hold">
                                          <p:stCondLst>
                                            <p:cond delay="0"/>
                                          </p:stCondLst>
                                        </p:cTn>
                                        <p:tgtEl>
                                          <p:spTgt spid="463"/>
                                        </p:tgtEl>
                                        <p:attrNameLst>
                                          <p:attrName>style.visibility</p:attrName>
                                        </p:attrNameLst>
                                      </p:cBhvr>
                                      <p:to>
                                        <p:strVal val="visible"/>
                                      </p:to>
                                    </p:set>
                                    <p:anim calcmode="lin" valueType="num">
                                      <p:cBhvr additive="base">
                                        <p:cTn dur="1000"/>
                                        <p:tgtEl>
                                          <p:spTgt spid="463"/>
                                        </p:tgtEl>
                                        <p:attrNameLst>
                                          <p:attrName>ppt_x</p:attrName>
                                        </p:attrNameLst>
                                      </p:cBhvr>
                                      <p:tavLst>
                                        <p:tav fmla="" tm="0">
                                          <p:val>
                                            <p:strVal val="#ppt_x-1"/>
                                          </p:val>
                                        </p:tav>
                                        <p:tav fmla="" tm="100000">
                                          <p:val>
                                            <p:strVal val="#ppt_x"/>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42"/>
          <p:cNvSpPr txBox="1"/>
          <p:nvPr/>
        </p:nvSpPr>
        <p:spPr>
          <a:xfrm>
            <a:off x="0" y="1688342"/>
            <a:ext cx="9139508" cy="258077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None/>
            </a:pPr>
            <a:r>
              <a:rPr b="0" i="0" lang="th-TH" sz="2200" u="none" cap="none" strike="noStrike">
                <a:solidFill>
                  <a:srgbClr val="000000"/>
                </a:solidFill>
                <a:latin typeface="Vidaloka"/>
                <a:ea typeface="Vidaloka"/>
                <a:cs typeface="Vidaloka"/>
                <a:sym typeface="Vidaloka"/>
              </a:rPr>
              <a:t>กล้องจับความเร็วติดตั้งอยู่ในตำแหน่ง 50 เมตร ก่อนถึงเส้นหยุด (จุดวิกฤต) บนท้องถนน เมื่อคำนวณขีดจำกัดของความเร็วสูงสุดที่ปลอดภัยสำหรับสภาพบนถนนที่เปียกและแห้ง จะแสดงวิธีการหาคำตอบเพื่อที่จะทำให้รถยนต์ไม่ถูกกล้องตรวจจับความเร็วตรวจจับได้ พร้อมทั้งให้เหตุผลและอธิบายคำตอบ</a:t>
            </a:r>
            <a:endParaRPr b="0" i="0" sz="2200" u="none" cap="none" strike="noStrike">
              <a:solidFill>
                <a:srgbClr val="000000"/>
              </a:solidFill>
              <a:latin typeface="Vidaloka"/>
              <a:ea typeface="Vidaloka"/>
              <a:cs typeface="Vidaloka"/>
              <a:sym typeface="Vidaloka"/>
            </a:endParaRPr>
          </a:p>
          <a:p>
            <a:pPr indent="0" lvl="0" marL="0" marR="0" rtl="0" algn="l">
              <a:lnSpc>
                <a:spcPct val="150000"/>
              </a:lnSpc>
              <a:spcBef>
                <a:spcPts val="0"/>
              </a:spcBef>
              <a:spcAft>
                <a:spcPts val="0"/>
              </a:spcAft>
              <a:buNone/>
            </a:pPr>
            <a:r>
              <a:t/>
            </a:r>
            <a:endParaRPr b="0" i="0" sz="2200" u="none" cap="none" strike="noStrike">
              <a:solidFill>
                <a:srgbClr val="000000"/>
              </a:solidFill>
              <a:latin typeface="Vidaloka"/>
              <a:ea typeface="Vidaloka"/>
              <a:cs typeface="Vidaloka"/>
              <a:sym typeface="Vidaloka"/>
            </a:endParaRPr>
          </a:p>
        </p:txBody>
      </p:sp>
      <p:sp>
        <p:nvSpPr>
          <p:cNvPr id="470" name="Google Shape;470;p42"/>
          <p:cNvSpPr/>
          <p:nvPr/>
        </p:nvSpPr>
        <p:spPr>
          <a:xfrm>
            <a:off x="3888419" y="1762151"/>
            <a:ext cx="1026305" cy="401667"/>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471" name="Google Shape;471;p42"/>
          <p:cNvSpPr/>
          <p:nvPr/>
        </p:nvSpPr>
        <p:spPr>
          <a:xfrm>
            <a:off x="2620299" y="2309828"/>
            <a:ext cx="6266249" cy="404599"/>
          </a:xfrm>
          <a:prstGeom prst="roundRect">
            <a:avLst>
              <a:gd fmla="val 16667" name="adj"/>
            </a:avLst>
          </a:prstGeom>
          <a:solidFill>
            <a:srgbClr val="FFFF00">
              <a:alpha val="38823"/>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Performance assessment Vectors &amp; Illustrations for Free Download | Freepik" id="472" name="Google Shape;472;p42"/>
          <p:cNvPicPr preferRelativeResize="0"/>
          <p:nvPr/>
        </p:nvPicPr>
        <p:blipFill rotWithShape="1">
          <a:blip r:embed="rId3">
            <a:alphaModFix/>
          </a:blip>
          <a:srcRect b="0" l="0" r="0" t="0"/>
          <a:stretch/>
        </p:blipFill>
        <p:spPr>
          <a:xfrm>
            <a:off x="1236006" y="-165392"/>
            <a:ext cx="2205254" cy="2205254"/>
          </a:xfrm>
          <a:prstGeom prst="rect">
            <a:avLst/>
          </a:prstGeom>
          <a:noFill/>
          <a:ln>
            <a:noFill/>
          </a:ln>
        </p:spPr>
      </p:pic>
      <p:sp>
        <p:nvSpPr>
          <p:cNvPr id="473" name="Google Shape;473;p42"/>
          <p:cNvSpPr txBox="1"/>
          <p:nvPr/>
        </p:nvSpPr>
        <p:spPr>
          <a:xfrm>
            <a:off x="3321465" y="266449"/>
            <a:ext cx="5942330" cy="1096777"/>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0" i="0" lang="th-TH" sz="4800" u="sng" cap="none" strike="noStrike">
                <a:solidFill>
                  <a:schemeClr val="dk1"/>
                </a:solidFill>
                <a:latin typeface="Vidaloka"/>
                <a:ea typeface="Vidaloka"/>
                <a:cs typeface="Vidaloka"/>
                <a:sym typeface="Vidaloka"/>
              </a:rPr>
              <a:t>งานมอบหมาย</a:t>
            </a:r>
            <a:endParaRPr b="0" i="0" sz="4800" u="sng" cap="none" strike="noStrike">
              <a:solidFill>
                <a:schemeClr val="dk1"/>
              </a:solidFill>
              <a:latin typeface="Vidaloka"/>
              <a:ea typeface="Vidaloka"/>
              <a:cs typeface="Vidaloka"/>
              <a:sym typeface="Vidaloka"/>
            </a:endParaRPr>
          </a:p>
        </p:txBody>
      </p:sp>
      <p:pic>
        <p:nvPicPr>
          <p:cNvPr id="474" name="Google Shape;474;p42"/>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cxnSp>
        <p:nvCxnSpPr>
          <p:cNvPr id="475" name="Google Shape;475;p42"/>
          <p:cNvCxnSpPr/>
          <p:nvPr/>
        </p:nvCxnSpPr>
        <p:spPr>
          <a:xfrm>
            <a:off x="1125591" y="3706302"/>
            <a:ext cx="781664" cy="0"/>
          </a:xfrm>
          <a:prstGeom prst="straightConnector1">
            <a:avLst/>
          </a:prstGeom>
          <a:noFill/>
          <a:ln cap="flat" cmpd="sng" w="28575">
            <a:solidFill>
              <a:srgbClr val="FF0000"/>
            </a:solidFill>
            <a:prstDash val="solid"/>
            <a:round/>
            <a:headEnd len="sm" w="sm" type="none"/>
            <a:tailEnd len="sm" w="sm" type="none"/>
          </a:ln>
        </p:spPr>
      </p:cxnSp>
      <p:cxnSp>
        <p:nvCxnSpPr>
          <p:cNvPr id="476" name="Google Shape;476;p42"/>
          <p:cNvCxnSpPr/>
          <p:nvPr/>
        </p:nvCxnSpPr>
        <p:spPr>
          <a:xfrm>
            <a:off x="2258997" y="3710616"/>
            <a:ext cx="786044" cy="0"/>
          </a:xfrm>
          <a:prstGeom prst="straightConnector1">
            <a:avLst/>
          </a:prstGeom>
          <a:noFill/>
          <a:ln cap="flat" cmpd="sng" w="28575">
            <a:solidFill>
              <a:srgbClr val="FF0000"/>
            </a:solidFill>
            <a:prstDash val="solid"/>
            <a:round/>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0" name="Shape 480"/>
        <p:cNvGrpSpPr/>
        <p:nvPr/>
      </p:nvGrpSpPr>
      <p:grpSpPr>
        <a:xfrm>
          <a:off x="0" y="0"/>
          <a:ext cx="0" cy="0"/>
          <a:chOff x="0" y="0"/>
          <a:chExt cx="0" cy="0"/>
        </a:xfrm>
      </p:grpSpPr>
      <p:graphicFrame>
        <p:nvGraphicFramePr>
          <p:cNvPr id="481" name="Google Shape;481;p43"/>
          <p:cNvGraphicFramePr/>
          <p:nvPr/>
        </p:nvGraphicFramePr>
        <p:xfrm>
          <a:off x="437740" y="1764130"/>
          <a:ext cx="3000000" cy="3000000"/>
        </p:xfrm>
        <a:graphic>
          <a:graphicData uri="http://schemas.openxmlformats.org/drawingml/2006/table">
            <a:tbl>
              <a:tblPr>
                <a:noFill/>
                <a:tableStyleId>{8345B228-9DC1-44FF-8055-B2BBEE199EE1}</a:tableStyleId>
              </a:tblPr>
              <a:tblGrid>
                <a:gridCol w="2067125"/>
                <a:gridCol w="2067125"/>
                <a:gridCol w="2067125"/>
                <a:gridCol w="2067125"/>
              </a:tblGrid>
              <a:tr h="317250">
                <a:tc>
                  <a:txBody>
                    <a:bodyPr/>
                    <a:lstStyle/>
                    <a:p>
                      <a:pPr indent="0" lvl="0" marL="0" marR="0" rtl="0" algn="l">
                        <a:lnSpc>
                          <a:spcPct val="100000"/>
                        </a:lnSpc>
                        <a:spcBef>
                          <a:spcPts val="0"/>
                        </a:spcBef>
                        <a:spcAft>
                          <a:spcPts val="0"/>
                        </a:spcAft>
                        <a:buClr>
                          <a:srgbClr val="000000"/>
                        </a:buClr>
                        <a:buSzPts val="1200"/>
                        <a:buFont typeface="Arial"/>
                        <a:buNone/>
                      </a:pPr>
                      <a:r>
                        <a:t/>
                      </a:r>
                      <a:endParaRPr sz="1200" u="none" cap="none" strike="noStrike"/>
                    </a:p>
                  </a:txBody>
                  <a:tcPr marT="91425" marB="91425" marR="91425" marL="91425">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1"/>
                    </a:solidFill>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0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1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dk1"/>
                          </a:solidFill>
                          <a:latin typeface="Vidaloka"/>
                          <a:ea typeface="Vidaloka"/>
                          <a:cs typeface="Vidaloka"/>
                          <a:sym typeface="Vidaloka"/>
                        </a:rPr>
                        <a:t>2 คะแนน</a:t>
                      </a:r>
                      <a:endParaRPr sz="1800" u="none" cap="none" strike="noStrike">
                        <a:solidFill>
                          <a:schemeClr val="dk1"/>
                        </a:solidFill>
                        <a:latin typeface="Vidaloka"/>
                        <a:ea typeface="Vidaloka"/>
                        <a:cs typeface="Vidaloka"/>
                        <a:sym typeface="Vidaloka"/>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28575">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tcPr>
                </a:tc>
              </a:tr>
              <a:tr h="3172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ความเข้าใจ</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ไม่มีความเข้าใจ</a:t>
                      </a:r>
                      <a:endParaRPr sz="1300" u="none" cap="none" strike="noStrike">
                        <a:solidFill>
                          <a:schemeClr val="dk1"/>
                        </a:solidFill>
                        <a:latin typeface="Montserrat"/>
                        <a:ea typeface="Montserrat"/>
                        <a:cs typeface="Montserrat"/>
                        <a:sym typeface="Montserrat"/>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มีความเข้าใจในพื้นฐาน</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มีความเข้าใจที่ถูกต้อง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4018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การประยุกต์</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ไม่สามารถประยุกต์ใช้ได้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มีพื้นฐานของทักษะการแก้ปัญหา</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มีทักษะในการแก้ไขปัญหา</a:t>
                      </a:r>
                      <a:br>
                        <a:rPr lang="th-TH" sz="1300" u="none" cap="none" strike="noStrike">
                          <a:solidFill>
                            <a:schemeClr val="dk1"/>
                          </a:solidFill>
                        </a:rPr>
                      </a:br>
                      <a:r>
                        <a:rPr lang="th-TH" sz="1300" u="none" cap="none" strike="noStrike">
                          <a:solidFill>
                            <a:schemeClr val="dk1"/>
                          </a:solidFill>
                        </a:rPr>
                        <a:t>ได้อย่างถูกต้อง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401850">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การให้เหตุผล</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ไม่สามารถให้เหตุผลได้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chemeClr val="dk1"/>
                        </a:buClr>
                        <a:buSzPts val="1100"/>
                        <a:buFont typeface="Arial"/>
                        <a:buNone/>
                      </a:pPr>
                      <a:r>
                        <a:rPr lang="th-TH" sz="1300" u="none" cap="none" strike="noStrike">
                          <a:solidFill>
                            <a:schemeClr val="dk1"/>
                          </a:solidFill>
                        </a:rPr>
                        <a:t>มีพื้นฐานของการให้เหตุผล</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มีการให้เหตุผลที่ชัดเจน</a:t>
                      </a:r>
                      <a:br>
                        <a:rPr lang="th-TH" sz="1300" u="none" cap="none" strike="noStrike">
                          <a:solidFill>
                            <a:schemeClr val="dk1"/>
                          </a:solidFill>
                        </a:rPr>
                      </a:br>
                      <a:r>
                        <a:rPr lang="th-TH" sz="1300" u="none" cap="none" strike="noStrike">
                          <a:solidFill>
                            <a:schemeClr val="dk1"/>
                          </a:solidFill>
                        </a:rPr>
                        <a:t>และครอบคลุม</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r h="324625">
                <a:tc>
                  <a:txBody>
                    <a:bodyPr/>
                    <a:lstStyle/>
                    <a:p>
                      <a:pPr indent="0" lvl="0" marL="0" marR="0" rtl="0" algn="ctr">
                        <a:lnSpc>
                          <a:spcPct val="100000"/>
                        </a:lnSpc>
                        <a:spcBef>
                          <a:spcPts val="0"/>
                        </a:spcBef>
                        <a:spcAft>
                          <a:spcPts val="0"/>
                        </a:spcAft>
                        <a:buClr>
                          <a:srgbClr val="000000"/>
                        </a:buClr>
                        <a:buSzPts val="1800"/>
                        <a:buFont typeface="Arial"/>
                        <a:buNone/>
                      </a:pPr>
                      <a:r>
                        <a:rPr lang="th-TH" sz="1800" u="none" cap="none" strike="noStrike">
                          <a:solidFill>
                            <a:schemeClr val="lt1"/>
                          </a:solidFill>
                          <a:latin typeface="Vidaloka"/>
                          <a:ea typeface="Vidaloka"/>
                          <a:cs typeface="Vidaloka"/>
                          <a:sym typeface="Vidaloka"/>
                        </a:rPr>
                        <a:t>การคำนวณ</a:t>
                      </a:r>
                      <a:endParaRPr sz="1800" u="none" cap="none" strike="noStrike">
                        <a:solidFill>
                          <a:schemeClr val="lt1"/>
                        </a:solidFill>
                        <a:latin typeface="Vidaloka"/>
                        <a:ea typeface="Vidaloka"/>
                        <a:cs typeface="Vidaloka"/>
                        <a:sym typeface="Vidaloka"/>
                      </a:endParaRPr>
                    </a:p>
                  </a:txBody>
                  <a:tcPr marT="91425" marB="91425" marR="91425" marL="91425" anchor="ctr">
                    <a:lnL cap="flat" cmpd="sng" w="12700">
                      <a:solidFill>
                        <a:schemeClr val="dk1"/>
                      </a:solidFill>
                      <a:prstDash val="solid"/>
                      <a:round/>
                      <a:headEnd len="sm" w="sm" type="none"/>
                      <a:tailEnd len="sm" w="sm" type="none"/>
                    </a:lnL>
                    <a:lnR cap="flat" cmpd="sng" w="12700">
                      <a:solidFill>
                        <a:schemeClr val="dk1"/>
                      </a:solidFill>
                      <a:prstDash val="solid"/>
                      <a:round/>
                      <a:headEnd len="sm" w="sm" type="none"/>
                      <a:tailEnd len="sm" w="sm" type="none"/>
                    </a:lnR>
                    <a:lnT cap="flat" cmpd="sng" w="12700">
                      <a:solidFill>
                        <a:schemeClr val="dk1"/>
                      </a:solidFill>
                      <a:prstDash val="solid"/>
                      <a:round/>
                      <a:headEnd len="sm" w="sm" type="none"/>
                      <a:tailEnd len="sm" w="sm" type="none"/>
                    </a:lnT>
                    <a:lnB cap="flat" cmpd="sng" w="12700">
                      <a:solidFill>
                        <a:schemeClr val="dk1"/>
                      </a:solidFill>
                      <a:prstDash val="solid"/>
                      <a:round/>
                      <a:headEnd len="sm" w="sm" type="none"/>
                      <a:tailEnd len="sm" w="sm" type="none"/>
                    </a:lnB>
                    <a:solidFill>
                      <a:schemeClr val="accent3"/>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ไม่สามารถคำนวณได้</a:t>
                      </a:r>
                      <a:endParaRPr sz="1300" u="none" cap="none" strike="noStrike">
                        <a:solidFill>
                          <a:schemeClr val="dk1"/>
                        </a:solidFill>
                      </a:endParaRPr>
                    </a:p>
                  </a:txBody>
                  <a:tcPr marT="91425" marB="91425" marR="91425" marL="91425" anchor="ctr">
                    <a:lnL cap="flat" cmpd="sng" w="12700">
                      <a:solidFill>
                        <a:schemeClr val="dk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latin typeface="Montserrat"/>
                          <a:ea typeface="Montserrat"/>
                          <a:cs typeface="Montserrat"/>
                          <a:sym typeface="Montserrat"/>
                        </a:rPr>
                        <a:t>มีพื้นฐานทางด้านการคำนวณ</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c>
                  <a:txBody>
                    <a:bodyPr/>
                    <a:lstStyle/>
                    <a:p>
                      <a:pPr indent="0" lvl="0" marL="0" marR="0" rtl="0" algn="ctr">
                        <a:lnSpc>
                          <a:spcPct val="100000"/>
                        </a:lnSpc>
                        <a:spcBef>
                          <a:spcPts val="0"/>
                        </a:spcBef>
                        <a:spcAft>
                          <a:spcPts val="0"/>
                        </a:spcAft>
                        <a:buClr>
                          <a:srgbClr val="000000"/>
                        </a:buClr>
                        <a:buSzPts val="1300"/>
                        <a:buFont typeface="Arial"/>
                        <a:buNone/>
                      </a:pPr>
                      <a:r>
                        <a:rPr lang="th-TH" sz="1300" u="none" cap="none" strike="noStrike">
                          <a:solidFill>
                            <a:schemeClr val="dk1"/>
                          </a:solidFill>
                        </a:rPr>
                        <a:t>สามารถคำนวณได้อย่างถูกต้อง</a:t>
                      </a:r>
                      <a:endParaRPr sz="1300" u="none" cap="none" strike="noStrike">
                        <a:solidFill>
                          <a:schemeClr val="dk1"/>
                        </a:solidFill>
                      </a:endParaRPr>
                    </a:p>
                  </a:txBody>
                  <a:tcPr marT="91425" marB="91425" marR="91425" marL="91425" anchor="ctr">
                    <a:lnL cap="flat" cmpd="sng" w="38100">
                      <a:solidFill>
                        <a:schemeClr val="accent1"/>
                      </a:solidFill>
                      <a:prstDash val="solid"/>
                      <a:round/>
                      <a:headEnd len="sm" w="sm" type="none"/>
                      <a:tailEnd len="sm" w="sm" type="none"/>
                    </a:lnL>
                    <a:lnR cap="flat" cmpd="sng" w="38100">
                      <a:solidFill>
                        <a:schemeClr val="accent1"/>
                      </a:solidFill>
                      <a:prstDash val="solid"/>
                      <a:round/>
                      <a:headEnd len="sm" w="sm" type="none"/>
                      <a:tailEnd len="sm" w="sm" type="none"/>
                    </a:lnR>
                    <a:lnT cap="flat" cmpd="sng" w="38100">
                      <a:solidFill>
                        <a:schemeClr val="accent1"/>
                      </a:solidFill>
                      <a:prstDash val="solid"/>
                      <a:round/>
                      <a:headEnd len="sm" w="sm" type="none"/>
                      <a:tailEnd len="sm" w="sm" type="none"/>
                    </a:lnT>
                    <a:lnB cap="flat" cmpd="sng" w="38100">
                      <a:solidFill>
                        <a:schemeClr val="accent1"/>
                      </a:solidFill>
                      <a:prstDash val="solid"/>
                      <a:round/>
                      <a:headEnd len="sm" w="sm" type="none"/>
                      <a:tailEnd len="sm" w="sm" type="none"/>
                    </a:lnB>
                    <a:solidFill>
                      <a:schemeClr val="lt1"/>
                    </a:solidFill>
                  </a:tcPr>
                </a:tc>
              </a:tr>
            </a:tbl>
          </a:graphicData>
        </a:graphic>
      </p:graphicFrame>
      <p:sp>
        <p:nvSpPr>
          <p:cNvPr id="482" name="Google Shape;482;p43"/>
          <p:cNvSpPr txBox="1"/>
          <p:nvPr/>
        </p:nvSpPr>
        <p:spPr>
          <a:xfrm>
            <a:off x="1284529" y="359353"/>
            <a:ext cx="7597890" cy="826262"/>
          </a:xfrm>
          <a:prstGeom prst="rect">
            <a:avLst/>
          </a:prstGeom>
          <a:noFill/>
          <a:ln>
            <a:noFill/>
          </a:ln>
        </p:spPr>
        <p:txBody>
          <a:bodyPr anchorCtr="0" anchor="t" bIns="91425" lIns="91425" spcFirstLastPara="1" rIns="91425" wrap="square" tIns="91425">
            <a:noAutofit/>
          </a:bodyPr>
          <a:lstStyle/>
          <a:p>
            <a:pPr indent="0" lvl="0" marL="0" marR="0" rtl="0" algn="l">
              <a:lnSpc>
                <a:spcPct val="150000"/>
              </a:lnSpc>
              <a:spcBef>
                <a:spcPts val="0"/>
              </a:spcBef>
              <a:spcAft>
                <a:spcPts val="0"/>
              </a:spcAft>
              <a:buClr>
                <a:schemeClr val="dk1"/>
              </a:buClr>
              <a:buSzPts val="1100"/>
              <a:buFont typeface="Vidaloka"/>
              <a:buNone/>
            </a:pPr>
            <a:r>
              <a:rPr b="1" i="0" lang="th-TH" sz="4800" u="sng" cap="none" strike="noStrike">
                <a:solidFill>
                  <a:schemeClr val="dk1"/>
                </a:solidFill>
                <a:latin typeface="Vidaloka"/>
                <a:ea typeface="Vidaloka"/>
                <a:cs typeface="Vidaloka"/>
                <a:sym typeface="Vidaloka"/>
              </a:rPr>
              <a:t>เกณฑ์การวัดและประเมินผล</a:t>
            </a:r>
            <a:endParaRPr b="1" i="0" sz="4800" u="sng" cap="none" strike="noStrike">
              <a:solidFill>
                <a:schemeClr val="dk1"/>
              </a:solidFill>
              <a:latin typeface="Vidaloka"/>
              <a:ea typeface="Vidaloka"/>
              <a:cs typeface="Vidaloka"/>
              <a:sym typeface="Vidaloka"/>
            </a:endParaRPr>
          </a:p>
        </p:txBody>
      </p:sp>
      <p:pic>
        <p:nvPicPr>
          <p:cNvPr descr="Grading Generic color lineal-color icon" id="483" name="Google Shape;483;p43"/>
          <p:cNvPicPr preferRelativeResize="0"/>
          <p:nvPr/>
        </p:nvPicPr>
        <p:blipFill rotWithShape="1">
          <a:blip r:embed="rId3">
            <a:alphaModFix/>
          </a:blip>
          <a:srcRect b="0" l="0" r="0" t="0"/>
          <a:stretch/>
        </p:blipFill>
        <p:spPr>
          <a:xfrm>
            <a:off x="190895" y="456809"/>
            <a:ext cx="1093635" cy="1123511"/>
          </a:xfrm>
          <a:prstGeom prst="rect">
            <a:avLst/>
          </a:prstGeom>
          <a:noFill/>
          <a:ln>
            <a:noFill/>
          </a:ln>
        </p:spPr>
      </p:pic>
      <p:pic>
        <p:nvPicPr>
          <p:cNvPr id="484" name="Google Shape;484;p43"/>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1000"/>
                                        <p:tgtEl>
                                          <p:spTgt spid="48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8" name="Shape 488"/>
        <p:cNvGrpSpPr/>
        <p:nvPr/>
      </p:nvGrpSpPr>
      <p:grpSpPr>
        <a:xfrm>
          <a:off x="0" y="0"/>
          <a:ext cx="0" cy="0"/>
          <a:chOff x="0" y="0"/>
          <a:chExt cx="0" cy="0"/>
        </a:xfrm>
      </p:grpSpPr>
      <p:sp>
        <p:nvSpPr>
          <p:cNvPr id="489" name="Google Shape;489;p44"/>
          <p:cNvSpPr txBox="1"/>
          <p:nvPr>
            <p:ph type="title"/>
          </p:nvPr>
        </p:nvSpPr>
        <p:spPr>
          <a:xfrm>
            <a:off x="4685482" y="885825"/>
            <a:ext cx="4305851" cy="356715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th-TH" sz="2400"/>
              <a:t>ฟังก์ชันกำลังสองสามารถช่วยเราวัดความเร็วที่ยานพาหนะสัญจรบนท้องถนนได้ โดนพิจารณาจากสภาพของถนนและปัจจัยต่าง ๆ ด้วยความช่วยเหลือจากกฎทางคณิตศาสตร์และเครื่องคำนวณวิทยาศาสตร์ จึงทำให้สามารถรับประกันความปลอดภัยของผู้ใช้ถนนได้</a:t>
            </a:r>
            <a:endParaRPr sz="2400"/>
          </a:p>
        </p:txBody>
      </p:sp>
      <p:pic>
        <p:nvPicPr>
          <p:cNvPr descr="Math Images - Free Download on Freepik" id="490" name="Google Shape;490;p44"/>
          <p:cNvPicPr preferRelativeResize="0"/>
          <p:nvPr/>
        </p:nvPicPr>
        <p:blipFill rotWithShape="1">
          <a:blip r:embed="rId3">
            <a:alphaModFix/>
          </a:blip>
          <a:srcRect b="0" l="0" r="0" t="0"/>
          <a:stretch/>
        </p:blipFill>
        <p:spPr>
          <a:xfrm>
            <a:off x="299400" y="1314449"/>
            <a:ext cx="4272600" cy="2143125"/>
          </a:xfrm>
          <a:prstGeom prst="rect">
            <a:avLst/>
          </a:prstGeom>
          <a:noFill/>
          <a:ln>
            <a:noFill/>
          </a:ln>
        </p:spPr>
      </p:pic>
      <p:pic>
        <p:nvPicPr>
          <p:cNvPr id="491" name="Google Shape;491;p44"/>
          <p:cNvPicPr preferRelativeResize="0"/>
          <p:nvPr/>
        </p:nvPicPr>
        <p:blipFill rotWithShape="1">
          <a:blip r:embed="rId4">
            <a:alphaModFix/>
          </a:blip>
          <a:srcRect b="0" l="0" r="0" t="0"/>
          <a:stretch/>
        </p:blipFill>
        <p:spPr>
          <a:xfrm>
            <a:off x="7215975" y="4452975"/>
            <a:ext cx="1314633" cy="35247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45"/>
          <p:cNvSpPr txBox="1"/>
          <p:nvPr/>
        </p:nvSpPr>
        <p:spPr>
          <a:xfrm>
            <a:off x="-323196" y="1390799"/>
            <a:ext cx="9876117" cy="16443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0"/>
              </a:spcAft>
              <a:buNone/>
            </a:pPr>
            <a:r>
              <a:rPr b="1" i="0" lang="th-TH" sz="10000" u="none" cap="none" strike="noStrike">
                <a:solidFill>
                  <a:srgbClr val="000000"/>
                </a:solidFill>
                <a:latin typeface="Vidaloka"/>
                <a:ea typeface="Vidaloka"/>
                <a:cs typeface="Vidaloka"/>
                <a:sym typeface="Vidaloka"/>
              </a:rPr>
              <a:t>สำหรับคุณครู</a:t>
            </a:r>
            <a:endParaRPr b="1" i="0" sz="10000" u="none" cap="none" strike="noStrike">
              <a:solidFill>
                <a:srgbClr val="000000"/>
              </a:solidFill>
              <a:latin typeface="Vidaloka"/>
              <a:ea typeface="Vidaloka"/>
              <a:cs typeface="Vidaloka"/>
              <a:sym typeface="Vidaloka"/>
            </a:endParaRPr>
          </a:p>
        </p:txBody>
      </p:sp>
      <p:sp>
        <p:nvSpPr>
          <p:cNvPr id="497" name="Google Shape;497;p45"/>
          <p:cNvSpPr txBox="1"/>
          <p:nvPr/>
        </p:nvSpPr>
        <p:spPr>
          <a:xfrm>
            <a:off x="1554712" y="3035099"/>
            <a:ext cx="6120300" cy="375000"/>
          </a:xfrm>
          <a:prstGeom prst="rect">
            <a:avLst/>
          </a:prstGeom>
          <a:noFill/>
          <a:ln>
            <a:noFill/>
          </a:ln>
        </p:spPr>
        <p:txBody>
          <a:bodyPr anchorCtr="0" anchor="t" bIns="91425" lIns="91425" spcFirstLastPara="1" rIns="91425" wrap="square" tIns="91425">
            <a:noAutofit/>
          </a:bodyPr>
          <a:lstStyle/>
          <a:p>
            <a:pPr indent="0" lvl="0" marL="0" marR="0" rtl="0" algn="ctr">
              <a:lnSpc>
                <a:spcPct val="100000"/>
              </a:lnSpc>
              <a:spcBef>
                <a:spcPts val="0"/>
              </a:spcBef>
              <a:spcAft>
                <a:spcPts val="1200"/>
              </a:spcAft>
              <a:buNone/>
            </a:pPr>
            <a:r>
              <a:rPr b="0" i="0" lang="th-TH" sz="1600" u="none" cap="none" strike="noStrike">
                <a:solidFill>
                  <a:srgbClr val="000000"/>
                </a:solidFill>
                <a:latin typeface="Montserrat"/>
                <a:ea typeface="Montserrat"/>
                <a:cs typeface="Montserrat"/>
                <a:sym typeface="Montserrat"/>
              </a:rPr>
              <a:t>แนวทางการแก้ปัญหาที่เป็นไปได้ + Rubrics</a:t>
            </a:r>
            <a:endParaRPr/>
          </a:p>
        </p:txBody>
      </p:sp>
      <p:pic>
        <p:nvPicPr>
          <p:cNvPr id="498" name="Google Shape;498;p45"/>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19"/>
          <p:cNvSpPr txBox="1"/>
          <p:nvPr/>
        </p:nvSpPr>
        <p:spPr>
          <a:xfrm>
            <a:off x="271463" y="2387756"/>
            <a:ext cx="5392825" cy="8058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1" i="0" lang="th-TH" sz="6000" u="none" cap="none" strike="noStrike">
                <a:solidFill>
                  <a:schemeClr val="dk1"/>
                </a:solidFill>
                <a:latin typeface="Vidaloka"/>
                <a:ea typeface="Vidaloka"/>
                <a:cs typeface="Vidaloka"/>
                <a:sym typeface="Vidaloka"/>
              </a:rPr>
              <a:t>แนะนำบทเรียน</a:t>
            </a:r>
            <a:endParaRPr b="1" i="0" sz="6000" u="none" cap="none" strike="noStrike">
              <a:solidFill>
                <a:schemeClr val="dk1"/>
              </a:solidFill>
              <a:latin typeface="Vidaloka"/>
              <a:ea typeface="Vidaloka"/>
              <a:cs typeface="Vidaloka"/>
              <a:sym typeface="Vidaloka"/>
            </a:endParaRPr>
          </a:p>
        </p:txBody>
      </p:sp>
      <p:sp>
        <p:nvSpPr>
          <p:cNvPr id="162" name="Google Shape;162;p19"/>
          <p:cNvSpPr txBox="1"/>
          <p:nvPr/>
        </p:nvSpPr>
        <p:spPr>
          <a:xfrm>
            <a:off x="2101405" y="3289005"/>
            <a:ext cx="3476435" cy="393000"/>
          </a:xfrm>
          <a:prstGeom prst="rect">
            <a:avLst/>
          </a:prstGeom>
          <a:noFill/>
          <a:ln>
            <a:noFill/>
          </a:ln>
        </p:spPr>
        <p:txBody>
          <a:bodyPr anchorCtr="0" anchor="t" bIns="91425" lIns="91425" spcFirstLastPara="1" rIns="91425" wrap="square" tIns="91425">
            <a:noAutofit/>
          </a:bodyPr>
          <a:lstStyle/>
          <a:p>
            <a:pPr indent="0" lvl="0" marL="0" marR="0" rtl="0" algn="r">
              <a:lnSpc>
                <a:spcPct val="100000"/>
              </a:lnSpc>
              <a:spcBef>
                <a:spcPts val="0"/>
              </a:spcBef>
              <a:spcAft>
                <a:spcPts val="0"/>
              </a:spcAft>
              <a:buClr>
                <a:schemeClr val="dk1"/>
              </a:buClr>
              <a:buSzPts val="1100"/>
              <a:buFont typeface="Arial"/>
              <a:buNone/>
            </a:pPr>
            <a:r>
              <a:rPr b="0" i="0" lang="th-TH" sz="1600" u="none" cap="none" strike="noStrike">
                <a:solidFill>
                  <a:schemeClr val="dk2"/>
                </a:solidFill>
                <a:latin typeface="Montserrat"/>
                <a:ea typeface="Montserrat"/>
                <a:cs typeface="Montserrat"/>
                <a:sym typeface="Montserrat"/>
              </a:rPr>
              <a:t>เชื่อมโยงเข้ากับบทเรียน                         </a:t>
            </a:r>
            <a:endParaRPr/>
          </a:p>
        </p:txBody>
      </p:sp>
      <p:pic>
        <p:nvPicPr>
          <p:cNvPr id="163" name="Google Shape;163;p19"/>
          <p:cNvPicPr preferRelativeResize="0"/>
          <p:nvPr/>
        </p:nvPicPr>
        <p:blipFill rotWithShape="1">
          <a:blip r:embed="rId3">
            <a:alphaModFix/>
          </a:blip>
          <a:srcRect b="0" l="0" r="0" t="0"/>
          <a:stretch/>
        </p:blipFill>
        <p:spPr>
          <a:xfrm>
            <a:off x="5392825" y="853152"/>
            <a:ext cx="3317302" cy="3317302"/>
          </a:xfrm>
          <a:prstGeom prst="rect">
            <a:avLst/>
          </a:prstGeom>
          <a:noFill/>
          <a:ln>
            <a:noFill/>
          </a:ln>
        </p:spPr>
      </p:pic>
      <p:pic>
        <p:nvPicPr>
          <p:cNvPr id="164" name="Google Shape;164;p19"/>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2" name="Shape 502"/>
        <p:cNvGrpSpPr/>
        <p:nvPr/>
      </p:nvGrpSpPr>
      <p:grpSpPr>
        <a:xfrm>
          <a:off x="0" y="0"/>
          <a:ext cx="0" cy="0"/>
          <a:chOff x="0" y="0"/>
          <a:chExt cx="0" cy="0"/>
        </a:xfrm>
      </p:grpSpPr>
      <p:sp>
        <p:nvSpPr>
          <p:cNvPr id="503" name="Google Shape;503;p46"/>
          <p:cNvSpPr txBox="1"/>
          <p:nvPr/>
        </p:nvSpPr>
        <p:spPr>
          <a:xfrm>
            <a:off x="406590" y="1799694"/>
            <a:ext cx="8330819"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sng" cap="none" strike="noStrike">
                <a:solidFill>
                  <a:srgbClr val="000000"/>
                </a:solidFill>
                <a:latin typeface="Arial"/>
                <a:ea typeface="Arial"/>
                <a:cs typeface="Arial"/>
                <a:sym typeface="Arial"/>
              </a:rPr>
              <a:t>แนวทางเกณฑ์การวัดและประเมินผล</a:t>
            </a:r>
            <a:endParaRPr b="1" i="0" sz="1800" u="sng" cap="none" strike="noStrike">
              <a:solidFill>
                <a:srgbClr val="000000"/>
              </a:solidFill>
              <a:latin typeface="Arial"/>
              <a:ea typeface="Arial"/>
              <a:cs typeface="Arial"/>
              <a:sym typeface="Arial"/>
            </a:endParaRPr>
          </a:p>
        </p:txBody>
      </p:sp>
      <p:sp>
        <p:nvSpPr>
          <p:cNvPr id="504" name="Google Shape;504;p46"/>
          <p:cNvSpPr txBox="1"/>
          <p:nvPr/>
        </p:nvSpPr>
        <p:spPr>
          <a:xfrm>
            <a:off x="1411411" y="288309"/>
            <a:ext cx="7544634" cy="36933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1" i="0" lang="th-TH" sz="1800" u="sng" cap="none" strike="noStrike">
                <a:solidFill>
                  <a:srgbClr val="0D0D0D"/>
                </a:solidFill>
                <a:latin typeface="Arial"/>
                <a:ea typeface="Arial"/>
                <a:cs typeface="Arial"/>
                <a:sym typeface="Arial"/>
              </a:rPr>
              <a:t>วิธีทำ: </a:t>
            </a:r>
            <a:endParaRPr b="0" i="0" sz="1600" u="none" cap="none" strike="noStrike">
              <a:solidFill>
                <a:srgbClr val="000000"/>
              </a:solidFill>
              <a:latin typeface="Arial"/>
              <a:ea typeface="Arial"/>
              <a:cs typeface="Arial"/>
              <a:sym typeface="Arial"/>
            </a:endParaRPr>
          </a:p>
        </p:txBody>
      </p:sp>
      <p:sp>
        <p:nvSpPr>
          <p:cNvPr id="505" name="Google Shape;505;p46"/>
          <p:cNvSpPr txBox="1"/>
          <p:nvPr/>
        </p:nvSpPr>
        <p:spPr>
          <a:xfrm>
            <a:off x="1411411" y="720836"/>
            <a:ext cx="3490373" cy="612091"/>
          </a:xfrm>
          <a:prstGeom prst="rect">
            <a:avLst/>
          </a:prstGeom>
          <a:blipFill rotWithShape="1">
            <a:blip r:embed="rId3">
              <a:alphaModFix/>
            </a:blip>
            <a:stretch>
              <a:fillRect b="-10678" l="-870" r="0" t="-1940"/>
            </a:stretch>
          </a:blip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06" name="Google Shape;506;p46"/>
          <p:cNvSpPr txBox="1"/>
          <p:nvPr/>
        </p:nvSpPr>
        <p:spPr>
          <a:xfrm>
            <a:off x="5435692" y="717273"/>
            <a:ext cx="3490373" cy="612027"/>
          </a:xfrm>
          <a:prstGeom prst="rect">
            <a:avLst/>
          </a:prstGeom>
          <a:blipFill rotWithShape="1">
            <a:blip r:embed="rId4">
              <a:alphaModFix/>
            </a:blip>
            <a:stretch>
              <a:fillRect b="-11764" l="-870" r="0" t="-1959"/>
            </a:stretch>
          </a:blipFill>
          <a:ln cap="flat" cmpd="sng" w="9525">
            <a:solidFill>
              <a:schemeClr val="dk1"/>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sp>
        <p:nvSpPr>
          <p:cNvPr id="507" name="Google Shape;507;p46"/>
          <p:cNvSpPr txBox="1"/>
          <p:nvPr/>
        </p:nvSpPr>
        <p:spPr>
          <a:xfrm>
            <a:off x="0" y="1396122"/>
            <a:ext cx="9144000" cy="437043"/>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0" i="1" lang="th-TH" sz="1600" u="none" cap="none" strike="noStrike">
                <a:solidFill>
                  <a:srgbClr val="000000"/>
                </a:solidFill>
                <a:latin typeface="Arial"/>
                <a:ea typeface="Arial"/>
                <a:cs typeface="Arial"/>
                <a:sym typeface="Arial"/>
              </a:rPr>
              <a:t>คำตอบต้องปัดเศษลง เพราะหาก</a:t>
            </a:r>
            <a:r>
              <a:rPr b="0" i="1" lang="th-TH" sz="1600" u="sng" cap="none" strike="noStrike">
                <a:solidFill>
                  <a:srgbClr val="000000"/>
                </a:solidFill>
                <a:latin typeface="Arial"/>
                <a:ea typeface="Arial"/>
                <a:cs typeface="Arial"/>
                <a:sym typeface="Arial"/>
              </a:rPr>
              <a:t>ปัดเศษขึ้น</a:t>
            </a:r>
            <a:r>
              <a:rPr b="0" i="1" lang="th-TH" sz="1600" u="none" cap="none" strike="noStrike">
                <a:solidFill>
                  <a:srgbClr val="000000"/>
                </a:solidFill>
                <a:latin typeface="Arial"/>
                <a:ea typeface="Arial"/>
                <a:cs typeface="Arial"/>
                <a:sym typeface="Arial"/>
              </a:rPr>
              <a:t>จะเกินขีดจำกัดความเร็ว</a:t>
            </a:r>
            <a:endParaRPr b="0" i="1" sz="1600" u="none" cap="none" strike="noStrike">
              <a:solidFill>
                <a:srgbClr val="000000"/>
              </a:solidFill>
              <a:latin typeface="Arial"/>
              <a:ea typeface="Arial"/>
              <a:cs typeface="Arial"/>
              <a:sym typeface="Arial"/>
            </a:endParaRPr>
          </a:p>
        </p:txBody>
      </p:sp>
      <p:graphicFrame>
        <p:nvGraphicFramePr>
          <p:cNvPr id="508" name="Google Shape;508;p46"/>
          <p:cNvGraphicFramePr/>
          <p:nvPr/>
        </p:nvGraphicFramePr>
        <p:xfrm>
          <a:off x="338906" y="2274891"/>
          <a:ext cx="3000000" cy="3000000"/>
        </p:xfrm>
        <a:graphic>
          <a:graphicData uri="http://schemas.openxmlformats.org/drawingml/2006/table">
            <a:tbl>
              <a:tblPr bandRow="1" firstRow="1">
                <a:noFill/>
                <a:tableStyleId>{EDA53772-11D8-4980-A3C4-5EC78DE4F743}</a:tableStyleId>
              </a:tblPr>
              <a:tblGrid>
                <a:gridCol w="1393150"/>
                <a:gridCol w="2357675"/>
                <a:gridCol w="2357675"/>
                <a:gridCol w="2357675"/>
              </a:tblGrid>
              <a:tr h="237275">
                <a:tc>
                  <a:txBody>
                    <a:bodyPr/>
                    <a:lstStyle/>
                    <a:p>
                      <a:pPr indent="0" lvl="0" marL="0" marR="0" rtl="0" algn="ctr">
                        <a:lnSpc>
                          <a:spcPct val="100000"/>
                        </a:lnSpc>
                        <a:spcBef>
                          <a:spcPts val="0"/>
                        </a:spcBef>
                        <a:spcAft>
                          <a:spcPts val="0"/>
                        </a:spcAft>
                        <a:buNone/>
                      </a:pPr>
                      <a:r>
                        <a:rPr b="1" lang="th-TH" sz="1400" u="none" cap="none" strike="noStrike">
                          <a:latin typeface="Vidaloka"/>
                          <a:ea typeface="Vidaloka"/>
                          <a:cs typeface="Vidaloka"/>
                          <a:sym typeface="Vidaloka"/>
                        </a:rPr>
                        <a:t>รายการ</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0 คะแนน</a:t>
                      </a:r>
                      <a:endParaRPr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1 คะแนน</a:t>
                      </a:r>
                      <a:endParaRPr sz="1400" u="none" cap="none" strike="noStrike">
                        <a:latin typeface="Vidaloka"/>
                        <a:ea typeface="Vidaloka"/>
                        <a:cs typeface="Vidaloka"/>
                        <a:sym typeface="Vidaloka"/>
                      </a:endParaRPr>
                    </a:p>
                  </a:txBody>
                  <a:tcPr marT="34300" marB="34300" marR="68575" marL="68575"/>
                </a:tc>
                <a:tc>
                  <a:txBody>
                    <a:bodyPr/>
                    <a:lstStyle/>
                    <a:p>
                      <a:pPr indent="0" lvl="0" marL="0" marR="0" rtl="0" algn="ctr">
                        <a:lnSpc>
                          <a:spcPct val="100000"/>
                        </a:lnSpc>
                        <a:spcBef>
                          <a:spcPts val="0"/>
                        </a:spcBef>
                        <a:spcAft>
                          <a:spcPts val="0"/>
                        </a:spcAft>
                        <a:buNone/>
                      </a:pPr>
                      <a:r>
                        <a:rPr lang="th-TH" sz="1400" u="none" cap="none" strike="noStrike">
                          <a:latin typeface="Vidaloka"/>
                          <a:ea typeface="Vidaloka"/>
                          <a:cs typeface="Vidaloka"/>
                          <a:sym typeface="Vidaloka"/>
                        </a:rPr>
                        <a:t>2 คะแนน</a:t>
                      </a:r>
                      <a:endParaRPr sz="1400" u="none" cap="none" strike="noStrike">
                        <a:latin typeface="Vidaloka"/>
                        <a:ea typeface="Vidaloka"/>
                        <a:cs typeface="Vidaloka"/>
                        <a:sym typeface="Vidaloka"/>
                      </a:endParaRPr>
                    </a:p>
                  </a:txBody>
                  <a:tcPr marT="34300" marB="34300" marR="68575" marL="68575"/>
                </a:tc>
              </a:tr>
              <a:tr h="41685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ความเข้าใจเรื่องฟังก์ชันกำลังสอง</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นักเรียนไม่ได้แสดงให้เห็นถึงความเข้าใจเกี่ยวกับ</a:t>
                      </a:r>
                      <a:br>
                        <a:rPr lang="th-TH" sz="1200" u="none" cap="none" strike="noStrike">
                          <a:latin typeface="Vidaloka"/>
                          <a:ea typeface="Vidaloka"/>
                          <a:cs typeface="Vidaloka"/>
                          <a:sym typeface="Vidaloka"/>
                        </a:rPr>
                      </a:br>
                      <a:r>
                        <a:rPr lang="th-TH" sz="1200" u="none" cap="none" strike="noStrike">
                          <a:latin typeface="Vidaloka"/>
                          <a:ea typeface="Vidaloka"/>
                          <a:cs typeface="Vidaloka"/>
                          <a:sym typeface="Vidaloka"/>
                        </a:rPr>
                        <a:t>ฟังก์ชันกำลังสอง</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นักเรียนมีความเข้าใจเกี่ยวกับฟังก์ชันกำลังสอง แต่มีข้อผิดพลาดบ้าง</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นักเรียนระบุฟังก์ชันกำลังสองได้อย่างถูกต้อง </a:t>
                      </a:r>
                      <a:br>
                        <a:rPr lang="th-TH" sz="1200" u="none" cap="none" strike="noStrike">
                          <a:latin typeface="Vidaloka"/>
                          <a:ea typeface="Vidaloka"/>
                          <a:cs typeface="Vidaloka"/>
                          <a:sym typeface="Vidaloka"/>
                        </a:rPr>
                      </a:br>
                      <a:r>
                        <a:rPr lang="th-TH" sz="1200" u="none" cap="none" strike="noStrike">
                          <a:latin typeface="Vidaloka"/>
                          <a:ea typeface="Vidaloka"/>
                          <a:cs typeface="Vidaloka"/>
                          <a:sym typeface="Vidaloka"/>
                        </a:rPr>
                        <a:t>และใช้สูตรฟังก์ชันกำลังสองได้อย่างแม่นยำ</a:t>
                      </a:r>
                      <a:endParaRPr sz="1200" u="none" cap="none" strike="noStrike">
                        <a:latin typeface="Vidaloka"/>
                        <a:ea typeface="Vidaloka"/>
                        <a:cs typeface="Vidaloka"/>
                        <a:sym typeface="Vidaloka"/>
                      </a:endParaRPr>
                    </a:p>
                  </a:txBody>
                  <a:tcPr marT="34300" marB="34300" marR="68575" marL="68575"/>
                </a:tc>
              </a:tr>
              <a:tr h="51945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การประยุกต์ใช้ฟังก์ชันกำลังสอง</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b="0" i="0" lang="th-TH" sz="1200" u="none" cap="none" strike="noStrike">
                          <a:solidFill>
                            <a:schemeClr val="dk1"/>
                          </a:solidFill>
                          <a:latin typeface="Vidaloka"/>
                          <a:ea typeface="Vidaloka"/>
                          <a:cs typeface="Vidaloka"/>
                          <a:sym typeface="Vidaloka"/>
                        </a:rPr>
                        <a:t>นักเรียนไม่สามารถประยุกต์ใช้</a:t>
                      </a:r>
                      <a:r>
                        <a:rPr lang="th-TH" sz="1200" u="none" cap="none" strike="noStrike">
                          <a:latin typeface="Vidaloka"/>
                          <a:ea typeface="Vidaloka"/>
                          <a:cs typeface="Vidaloka"/>
                          <a:sym typeface="Vidaloka"/>
                        </a:rPr>
                        <a:t>ฟังก์ชันกำลังสอง</a:t>
                      </a:r>
                      <a:r>
                        <a:rPr b="0" i="0" lang="th-TH" sz="1200" u="none" cap="none" strike="noStrike">
                          <a:solidFill>
                            <a:schemeClr val="dk1"/>
                          </a:solidFill>
                          <a:latin typeface="Vidaloka"/>
                          <a:ea typeface="Vidaloka"/>
                          <a:cs typeface="Vidaloka"/>
                          <a:sym typeface="Vidaloka"/>
                        </a:rPr>
                        <a:t>ได้อย่างถูกต้อง และไม่สามารถแสดงทักษะในการแก้ปัญหาได้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Clr>
                          <a:srgbClr val="000000"/>
                        </a:buClr>
                        <a:buSzPts val="1200"/>
                        <a:buFont typeface="Arial"/>
                        <a:buNone/>
                      </a:pPr>
                      <a:r>
                        <a:rPr b="0" i="0" lang="th-TH" sz="1200" u="none" cap="none" strike="noStrike">
                          <a:solidFill>
                            <a:schemeClr val="dk1"/>
                          </a:solidFill>
                          <a:latin typeface="Vidaloka"/>
                          <a:ea typeface="Vidaloka"/>
                          <a:cs typeface="Vidaloka"/>
                          <a:sym typeface="Vidaloka"/>
                        </a:rPr>
                        <a:t>นักเรียนสามารถประยุกต์ใช้</a:t>
                      </a:r>
                      <a:r>
                        <a:rPr lang="th-TH" sz="1200" u="none" cap="none" strike="noStrike">
                          <a:latin typeface="Vidaloka"/>
                          <a:ea typeface="Vidaloka"/>
                          <a:cs typeface="Vidaloka"/>
                          <a:sym typeface="Vidaloka"/>
                        </a:rPr>
                        <a:t>ฟังก์ชันกำลังสอง</a:t>
                      </a:r>
                      <a:r>
                        <a:rPr b="0" i="0" lang="th-TH" sz="1200" u="none" cap="none" strike="noStrike">
                          <a:solidFill>
                            <a:schemeClr val="dk1"/>
                          </a:solidFill>
                          <a:latin typeface="Vidaloka"/>
                          <a:ea typeface="Vidaloka"/>
                          <a:cs typeface="Vidaloka"/>
                          <a:sym typeface="Vidaloka"/>
                        </a:rPr>
                        <a:t>ได้บางส่วนและแสดงทักษะในการแก้ปัญหาพื้นฐานได้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Clr>
                          <a:srgbClr val="000000"/>
                        </a:buClr>
                        <a:buSzPts val="1200"/>
                        <a:buFont typeface="Arial"/>
                        <a:buNone/>
                      </a:pPr>
                      <a:r>
                        <a:rPr b="0" i="0" lang="th-TH" sz="1200" u="none" cap="none" strike="noStrike">
                          <a:solidFill>
                            <a:schemeClr val="dk1"/>
                          </a:solidFill>
                          <a:latin typeface="Vidaloka"/>
                          <a:ea typeface="Vidaloka"/>
                          <a:cs typeface="Vidaloka"/>
                          <a:sym typeface="Vidaloka"/>
                        </a:rPr>
                        <a:t>นักเรียนสามารถประยุกต์ใช้</a:t>
                      </a:r>
                      <a:r>
                        <a:rPr lang="th-TH" sz="1200" u="none" cap="none" strike="noStrike">
                          <a:latin typeface="Vidaloka"/>
                          <a:ea typeface="Vidaloka"/>
                          <a:cs typeface="Vidaloka"/>
                          <a:sym typeface="Vidaloka"/>
                        </a:rPr>
                        <a:t>ฟังก์ชันกำลังสอง</a:t>
                      </a:r>
                      <a:r>
                        <a:rPr b="0" i="0" lang="th-TH" sz="1200" u="none" cap="none" strike="noStrike">
                          <a:solidFill>
                            <a:schemeClr val="dk1"/>
                          </a:solidFill>
                          <a:latin typeface="Vidaloka"/>
                          <a:ea typeface="Vidaloka"/>
                          <a:cs typeface="Vidaloka"/>
                          <a:sym typeface="Vidaloka"/>
                        </a:rPr>
                        <a:t>ได้อย่างถูกต้องและแสดงทักษะในการแก้ปัญหาได้อย่างเชี่ยวชาญ</a:t>
                      </a:r>
                      <a:endParaRPr sz="1200" u="none" cap="none" strike="noStrike">
                        <a:latin typeface="Vidaloka"/>
                        <a:ea typeface="Vidaloka"/>
                        <a:cs typeface="Vidaloka"/>
                        <a:sym typeface="Vidaloka"/>
                      </a:endParaRPr>
                    </a:p>
                  </a:txBody>
                  <a:tcPr marT="34300" marB="34300" marR="68575" marL="68575"/>
                </a:tc>
              </a:tr>
              <a:tr h="237275">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การให้เหตุผล</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นักเรียนไม่สามารถให้เหตุผลได้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นักเรียนสามารถให้เหตุผลพื้นฐานได้</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นักเรียนให้เหตุผลที่สมเหตุสมผลและครอบคลุม</a:t>
                      </a:r>
                      <a:endParaRPr sz="1200" u="none" cap="none" strike="noStrike">
                        <a:latin typeface="Vidaloka"/>
                        <a:ea typeface="Vidaloka"/>
                        <a:cs typeface="Vidaloka"/>
                        <a:sym typeface="Vidaloka"/>
                      </a:endParaRPr>
                    </a:p>
                  </a:txBody>
                  <a:tcPr marT="34300" marB="34300" marR="68575" marL="68575"/>
                </a:tc>
              </a:tr>
              <a:tr h="462900">
                <a:tc>
                  <a:txBody>
                    <a:bodyPr/>
                    <a:lstStyle/>
                    <a:p>
                      <a:pPr indent="0" lvl="0" marL="0" marR="0" rtl="0" algn="l">
                        <a:lnSpc>
                          <a:spcPct val="100000"/>
                        </a:lnSpc>
                        <a:spcBef>
                          <a:spcPts val="0"/>
                        </a:spcBef>
                        <a:spcAft>
                          <a:spcPts val="0"/>
                        </a:spcAft>
                        <a:buNone/>
                      </a:pPr>
                      <a:r>
                        <a:rPr b="1" lang="th-TH" sz="1400" u="none" cap="none" strike="noStrike">
                          <a:latin typeface="Vidaloka"/>
                          <a:ea typeface="Vidaloka"/>
                          <a:cs typeface="Vidaloka"/>
                          <a:sym typeface="Vidaloka"/>
                        </a:rPr>
                        <a:t>การคำนวณปริมาตร</a:t>
                      </a:r>
                      <a:endParaRPr b="1" sz="14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นักเรียนไม่มีความพยายามในการคิดคำนวณ หรือคำนวณไม่ถูกต้อง</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นักเรียนมีความพยายามในการคำนวณในการคำนวณฟังก์ชันกำลังสอง หรือมีการคำนวณถูกต้องในบางส่วน</a:t>
                      </a:r>
                      <a:endParaRPr sz="1200" u="none" cap="none" strike="noStrike">
                        <a:latin typeface="Vidaloka"/>
                        <a:ea typeface="Vidaloka"/>
                        <a:cs typeface="Vidaloka"/>
                        <a:sym typeface="Vidaloka"/>
                      </a:endParaRPr>
                    </a:p>
                  </a:txBody>
                  <a:tcPr marT="34300" marB="34300" marR="68575" marL="68575"/>
                </a:tc>
                <a:tc>
                  <a:txBody>
                    <a:bodyPr/>
                    <a:lstStyle/>
                    <a:p>
                      <a:pPr indent="0" lvl="0" marL="0" marR="0" rtl="0" algn="l">
                        <a:lnSpc>
                          <a:spcPct val="100000"/>
                        </a:lnSpc>
                        <a:spcBef>
                          <a:spcPts val="0"/>
                        </a:spcBef>
                        <a:spcAft>
                          <a:spcPts val="0"/>
                        </a:spcAft>
                        <a:buNone/>
                      </a:pPr>
                      <a:r>
                        <a:rPr lang="th-TH" sz="1200" u="none" cap="none" strike="noStrike">
                          <a:latin typeface="Vidaloka"/>
                          <a:ea typeface="Vidaloka"/>
                          <a:cs typeface="Vidaloka"/>
                          <a:sym typeface="Vidaloka"/>
                        </a:rPr>
                        <a:t>นักเรียนคำนวณฟังก์ชันกำลังสองได้อย่างถูกต้องแม่นยำ</a:t>
                      </a:r>
                      <a:endParaRPr sz="1200" u="none" cap="none" strike="noStrike">
                        <a:latin typeface="Vidaloka"/>
                        <a:ea typeface="Vidaloka"/>
                        <a:cs typeface="Vidaloka"/>
                        <a:sym typeface="Vidaloka"/>
                      </a:endParaRPr>
                    </a:p>
                  </a:txBody>
                  <a:tcPr marT="34300" marB="34300" marR="68575" marL="68575"/>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20"/>
          <p:cNvSpPr txBox="1"/>
          <p:nvPr>
            <p:ph type="title"/>
          </p:nvPr>
        </p:nvSpPr>
        <p:spPr>
          <a:xfrm>
            <a:off x="1685143" y="296670"/>
            <a:ext cx="3714900" cy="81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600"/>
              <a:buNone/>
            </a:pPr>
            <a:r>
              <a:rPr b="1" lang="th-TH" sz="4000"/>
              <a:t>ขั้นนำ</a:t>
            </a:r>
            <a:endParaRPr b="1" sz="4000"/>
          </a:p>
        </p:txBody>
      </p:sp>
      <p:sp>
        <p:nvSpPr>
          <p:cNvPr id="170" name="Google Shape;170;p20"/>
          <p:cNvSpPr txBox="1"/>
          <p:nvPr>
            <p:ph idx="2" type="title"/>
          </p:nvPr>
        </p:nvSpPr>
        <p:spPr>
          <a:xfrm>
            <a:off x="640500" y="245858"/>
            <a:ext cx="1650900" cy="978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6000"/>
              <a:buNone/>
            </a:pPr>
            <a:r>
              <a:rPr lang="th-TH"/>
              <a:t>01</a:t>
            </a:r>
            <a:endParaRPr/>
          </a:p>
        </p:txBody>
      </p:sp>
      <p:sp>
        <p:nvSpPr>
          <p:cNvPr id="171" name="Google Shape;171;p20"/>
          <p:cNvSpPr txBox="1"/>
          <p:nvPr>
            <p:ph idx="1" type="subTitle"/>
          </p:nvPr>
        </p:nvSpPr>
        <p:spPr>
          <a:xfrm>
            <a:off x="139335" y="831158"/>
            <a:ext cx="4561200" cy="393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lang="th-TH" sz="1200">
                <a:solidFill>
                  <a:schemeClr val="dk1"/>
                </a:solidFill>
              </a:rPr>
              <a:t>ระยะการเบรกของรถ</a:t>
            </a:r>
            <a:endParaRPr sz="1200"/>
          </a:p>
        </p:txBody>
      </p:sp>
      <p:pic>
        <p:nvPicPr>
          <p:cNvPr id="172" name="Google Shape;172;p20"/>
          <p:cNvPicPr preferRelativeResize="0"/>
          <p:nvPr/>
        </p:nvPicPr>
        <p:blipFill rotWithShape="1">
          <a:blip r:embed="rId3">
            <a:alphaModFix/>
          </a:blip>
          <a:srcRect b="0" l="0" r="0" t="0"/>
          <a:stretch/>
        </p:blipFill>
        <p:spPr>
          <a:xfrm>
            <a:off x="7973212" y="285359"/>
            <a:ext cx="1314633" cy="352474"/>
          </a:xfrm>
          <a:prstGeom prst="rect">
            <a:avLst/>
          </a:prstGeom>
          <a:noFill/>
          <a:ln>
            <a:noFill/>
          </a:ln>
        </p:spPr>
      </p:pic>
      <p:pic>
        <p:nvPicPr>
          <p:cNvPr descr="A ligher car breaks faster on Make a GIF" id="173" name="Google Shape;173;p20"/>
          <p:cNvPicPr preferRelativeResize="0"/>
          <p:nvPr/>
        </p:nvPicPr>
        <p:blipFill rotWithShape="1">
          <a:blip r:embed="rId4">
            <a:alphaModFix/>
          </a:blip>
          <a:srcRect b="0" l="0" r="0" t="0"/>
          <a:stretch/>
        </p:blipFill>
        <p:spPr>
          <a:xfrm>
            <a:off x="2738872" y="1360345"/>
            <a:ext cx="5619750" cy="3161109"/>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descr="Role Play Images - Free Download on Freepik" id="178" name="Google Shape;178;p21"/>
          <p:cNvPicPr preferRelativeResize="0"/>
          <p:nvPr/>
        </p:nvPicPr>
        <p:blipFill rotWithShape="1">
          <a:blip r:embed="rId3">
            <a:alphaModFix/>
          </a:blip>
          <a:srcRect b="0" l="0" r="0" t="0"/>
          <a:stretch/>
        </p:blipFill>
        <p:spPr>
          <a:xfrm>
            <a:off x="5041947" y="844936"/>
            <a:ext cx="3821447" cy="3821447"/>
          </a:xfrm>
          <a:prstGeom prst="rect">
            <a:avLst/>
          </a:prstGeom>
          <a:noFill/>
          <a:ln>
            <a:noFill/>
          </a:ln>
        </p:spPr>
      </p:pic>
      <p:sp>
        <p:nvSpPr>
          <p:cNvPr id="179" name="Google Shape;179;p21"/>
          <p:cNvSpPr txBox="1"/>
          <p:nvPr>
            <p:ph type="title"/>
          </p:nvPr>
        </p:nvSpPr>
        <p:spPr>
          <a:xfrm>
            <a:off x="474696" y="1534748"/>
            <a:ext cx="6321894" cy="225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4000"/>
              <a:t>แสดงบทบาทสมมติ</a:t>
            </a:r>
            <a:endParaRPr sz="4000"/>
          </a:p>
        </p:txBody>
      </p:sp>
      <p:sp>
        <p:nvSpPr>
          <p:cNvPr id="180" name="Google Shape;180;p21"/>
          <p:cNvSpPr txBox="1"/>
          <p:nvPr/>
        </p:nvSpPr>
        <p:spPr>
          <a:xfrm>
            <a:off x="1288026" y="542250"/>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สิ่งใดบ้างที่มีผลต่อระยะการเบรกของรถ </a:t>
            </a:r>
            <a:endParaRPr/>
          </a:p>
        </p:txBody>
      </p:sp>
      <p:pic>
        <p:nvPicPr>
          <p:cNvPr descr="Checkpoint Generic Outline Color icon" id="181" name="Google Shape;181;p21"/>
          <p:cNvPicPr preferRelativeResize="0"/>
          <p:nvPr/>
        </p:nvPicPr>
        <p:blipFill rotWithShape="1">
          <a:blip r:embed="rId4">
            <a:alphaModFix/>
          </a:blip>
          <a:srcRect b="0" l="0" r="0" t="0"/>
          <a:stretch/>
        </p:blipFill>
        <p:spPr>
          <a:xfrm>
            <a:off x="212017" y="335147"/>
            <a:ext cx="1076009" cy="1076009"/>
          </a:xfrm>
          <a:prstGeom prst="rect">
            <a:avLst/>
          </a:prstGeom>
          <a:noFill/>
          <a:ln>
            <a:noFill/>
          </a:ln>
        </p:spPr>
      </p:pic>
      <p:sp>
        <p:nvSpPr>
          <p:cNvPr id="182" name="Google Shape;182;p21"/>
          <p:cNvSpPr txBox="1"/>
          <p:nvPr/>
        </p:nvSpPr>
        <p:spPr>
          <a:xfrm>
            <a:off x="318615" y="2166402"/>
            <a:ext cx="4539135" cy="1785104"/>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rgbClr val="333333"/>
                </a:solidFill>
                <a:latin typeface="Montserrat"/>
                <a:ea typeface="Montserrat"/>
                <a:cs typeface="Montserrat"/>
                <a:sym typeface="Montserrat"/>
              </a:rPr>
              <a:t>ให้นักเรียนทุกคนยืนขึ้น</a:t>
            </a:r>
            <a:endParaRPr b="0" i="0" sz="2200" u="none" cap="none" strike="noStrike">
              <a:solidFill>
                <a:srgbClr val="333333"/>
              </a:solidFill>
              <a:latin typeface="Montserrat"/>
              <a:ea typeface="Montserrat"/>
              <a:cs typeface="Montserrat"/>
              <a:sym typeface="Montserrat"/>
            </a:endParaRPr>
          </a:p>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rgbClr val="333333"/>
                </a:solidFill>
                <a:latin typeface="Montserrat"/>
                <a:ea typeface="Montserrat"/>
                <a:cs typeface="Montserrat"/>
                <a:sym typeface="Montserrat"/>
              </a:rPr>
              <a:t>และสมมติตนเองว่าตนเองเป็นรถที่กำลังแล่นอยู่บนท้องถนน </a:t>
            </a:r>
            <a:endParaRPr/>
          </a:p>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rgbClr val="333333"/>
                </a:solidFill>
                <a:latin typeface="Montserrat"/>
                <a:ea typeface="Montserrat"/>
                <a:cs typeface="Montserrat"/>
                <a:sym typeface="Montserrat"/>
              </a:rPr>
              <a:t>เมื่อครูพูดว่า “เบรก” ให้นักเรียนทุกคน</a:t>
            </a:r>
            <a:r>
              <a:rPr b="1" i="0" lang="th-TH" sz="2200" u="none" cap="none" strike="noStrike">
                <a:solidFill>
                  <a:srgbClr val="333333"/>
                </a:solidFill>
                <a:latin typeface="Montserrat"/>
                <a:ea typeface="Montserrat"/>
                <a:cs typeface="Montserrat"/>
                <a:sym typeface="Montserrat"/>
              </a:rPr>
              <a:t>หยุด</a:t>
            </a:r>
            <a:r>
              <a:rPr b="0" i="0" lang="th-TH" sz="2200" u="none" cap="none" strike="noStrike">
                <a:solidFill>
                  <a:srgbClr val="333333"/>
                </a:solidFill>
                <a:latin typeface="Montserrat"/>
                <a:ea typeface="Montserrat"/>
                <a:cs typeface="Montserrat"/>
                <a:sym typeface="Montserrat"/>
              </a:rPr>
              <a:t>การเคลื่อนที่โดยทันที </a:t>
            </a:r>
            <a:endParaRPr/>
          </a:p>
        </p:txBody>
      </p:sp>
      <p:pic>
        <p:nvPicPr>
          <p:cNvPr id="183" name="Google Shape;183;p21"/>
          <p:cNvPicPr preferRelativeResize="0"/>
          <p:nvPr/>
        </p:nvPicPr>
        <p:blipFill rotWithShape="1">
          <a:blip r:embed="rId5">
            <a:alphaModFix/>
          </a:blip>
          <a:srcRect b="0" l="0" r="0" t="0"/>
          <a:stretch/>
        </p:blipFill>
        <p:spPr>
          <a:xfrm>
            <a:off x="7973212" y="285359"/>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82">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2"/>
          <p:cNvSpPr txBox="1"/>
          <p:nvPr>
            <p:ph type="title"/>
          </p:nvPr>
        </p:nvSpPr>
        <p:spPr>
          <a:xfrm>
            <a:off x="212017" y="1522679"/>
            <a:ext cx="6321894" cy="225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3000"/>
              <a:buNone/>
            </a:pPr>
            <a:r>
              <a:rPr lang="th-TH" sz="4000"/>
              <a:t>Roundtable Discussion </a:t>
            </a:r>
            <a:endParaRPr sz="4000"/>
          </a:p>
        </p:txBody>
      </p:sp>
      <p:sp>
        <p:nvSpPr>
          <p:cNvPr id="189" name="Google Shape;189;p22"/>
          <p:cNvSpPr txBox="1"/>
          <p:nvPr/>
        </p:nvSpPr>
        <p:spPr>
          <a:xfrm>
            <a:off x="1288026" y="662581"/>
            <a:ext cx="5962360" cy="5727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3000"/>
              <a:buFont typeface="Vidaloka"/>
              <a:buNone/>
            </a:pPr>
            <a:r>
              <a:rPr b="0" i="0" lang="th-TH" sz="2200" u="none" cap="none" strike="noStrike">
                <a:solidFill>
                  <a:schemeClr val="dk1"/>
                </a:solidFill>
                <a:latin typeface="Vidaloka"/>
                <a:ea typeface="Vidaloka"/>
                <a:cs typeface="Vidaloka"/>
                <a:sym typeface="Vidaloka"/>
              </a:rPr>
              <a:t>Checkpoint: ปัจจัยที่ส่งผลต่อระยะการเบรกของรถ</a:t>
            </a:r>
            <a:endParaRPr b="0" i="0" sz="2200" u="none" cap="none" strike="noStrike">
              <a:solidFill>
                <a:schemeClr val="dk1"/>
              </a:solidFill>
              <a:latin typeface="Vidaloka"/>
              <a:ea typeface="Vidaloka"/>
              <a:cs typeface="Vidaloka"/>
              <a:sym typeface="Vidaloka"/>
            </a:endParaRPr>
          </a:p>
        </p:txBody>
      </p:sp>
      <p:pic>
        <p:nvPicPr>
          <p:cNvPr descr="Checkpoint Generic Outline Color icon" id="190" name="Google Shape;190;p22"/>
          <p:cNvPicPr preferRelativeResize="0"/>
          <p:nvPr/>
        </p:nvPicPr>
        <p:blipFill rotWithShape="1">
          <a:blip r:embed="rId3">
            <a:alphaModFix/>
          </a:blip>
          <a:srcRect b="0" l="0" r="0" t="0"/>
          <a:stretch/>
        </p:blipFill>
        <p:spPr>
          <a:xfrm>
            <a:off x="212017" y="335147"/>
            <a:ext cx="1076009" cy="1076009"/>
          </a:xfrm>
          <a:prstGeom prst="rect">
            <a:avLst/>
          </a:prstGeom>
          <a:noFill/>
          <a:ln>
            <a:noFill/>
          </a:ln>
        </p:spPr>
      </p:pic>
      <p:pic>
        <p:nvPicPr>
          <p:cNvPr descr="Roundtable illustration Vectors &amp; Illustrations for Free Download | Freepik" id="191" name="Google Shape;191;p22"/>
          <p:cNvPicPr preferRelativeResize="0"/>
          <p:nvPr/>
        </p:nvPicPr>
        <p:blipFill rotWithShape="1">
          <a:blip r:embed="rId4">
            <a:alphaModFix/>
          </a:blip>
          <a:srcRect b="0" l="0" r="0" t="0"/>
          <a:stretch/>
        </p:blipFill>
        <p:spPr>
          <a:xfrm>
            <a:off x="5521118" y="1321837"/>
            <a:ext cx="3410865" cy="3410865"/>
          </a:xfrm>
          <a:prstGeom prst="rect">
            <a:avLst/>
          </a:prstGeom>
          <a:noFill/>
          <a:ln>
            <a:noFill/>
          </a:ln>
        </p:spPr>
      </p:pic>
      <p:sp>
        <p:nvSpPr>
          <p:cNvPr id="192" name="Google Shape;192;p22"/>
          <p:cNvSpPr txBox="1"/>
          <p:nvPr/>
        </p:nvSpPr>
        <p:spPr>
          <a:xfrm>
            <a:off x="174467" y="2208934"/>
            <a:ext cx="5183995" cy="1785104"/>
          </a:xfrm>
          <a:prstGeom prst="rect">
            <a:avLst/>
          </a:prstGeom>
          <a:noFill/>
          <a:ln>
            <a:noFill/>
          </a:ln>
        </p:spPr>
        <p:txBody>
          <a:bodyPr anchorCtr="0" anchor="t" bIns="45700" lIns="91425" spcFirstLastPara="1" rIns="91425" wrap="square" tIns="45700">
            <a:spAutoFit/>
          </a:bodyPr>
          <a:lstStyle/>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chemeClr val="dk1"/>
                </a:solidFill>
                <a:latin typeface="Montserrat"/>
                <a:ea typeface="Montserrat"/>
                <a:cs typeface="Montserrat"/>
                <a:sym typeface="Montserrat"/>
              </a:rPr>
              <a:t>ให้นักเรียนจับกลุ่ม กลุ่มละ 4 – 5 คน</a:t>
            </a:r>
            <a:endParaRPr b="0" i="0" sz="2200" u="none" cap="none" strike="noStrike">
              <a:solidFill>
                <a:schemeClr val="dk1"/>
              </a:solidFill>
              <a:latin typeface="Montserrat"/>
              <a:ea typeface="Montserrat"/>
              <a:cs typeface="Montserrat"/>
              <a:sym typeface="Montserrat"/>
            </a:endParaRPr>
          </a:p>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rgbClr val="333333"/>
                </a:solidFill>
                <a:latin typeface="Montserrat"/>
                <a:ea typeface="Montserrat"/>
                <a:cs typeface="Montserrat"/>
                <a:sym typeface="Montserrat"/>
              </a:rPr>
              <a:t>โดยให้แต่ละคนแสดงความคิดเห็น</a:t>
            </a:r>
            <a:endParaRPr/>
          </a:p>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chemeClr val="dk1"/>
                </a:solidFill>
                <a:latin typeface="Montserrat"/>
                <a:ea typeface="Montserrat"/>
                <a:cs typeface="Montserrat"/>
                <a:sym typeface="Montserrat"/>
              </a:rPr>
              <a:t>จากนั้น เขียนคำตอบลงในกระดาษ</a:t>
            </a:r>
            <a:endParaRPr b="0" i="0" sz="2200" u="none" cap="none" strike="noStrike">
              <a:solidFill>
                <a:schemeClr val="dk1"/>
              </a:solidFill>
              <a:latin typeface="Montserrat"/>
              <a:ea typeface="Montserrat"/>
              <a:cs typeface="Montserrat"/>
              <a:sym typeface="Montserrat"/>
            </a:endParaRPr>
          </a:p>
          <a:p>
            <a:pPr indent="-285750" lvl="0" marL="285750" marR="0" rtl="0" algn="l">
              <a:lnSpc>
                <a:spcPct val="100000"/>
              </a:lnSpc>
              <a:spcBef>
                <a:spcPts val="0"/>
              </a:spcBef>
              <a:spcAft>
                <a:spcPts val="0"/>
              </a:spcAft>
              <a:buClr>
                <a:srgbClr val="000000"/>
              </a:buClr>
              <a:buSzPts val="2200"/>
              <a:buFont typeface="Arial"/>
              <a:buChar char="•"/>
            </a:pPr>
            <a:r>
              <a:rPr b="0" i="0" lang="th-TH" sz="2200" u="none" cap="none" strike="noStrike">
                <a:solidFill>
                  <a:schemeClr val="dk1"/>
                </a:solidFill>
                <a:latin typeface="Montserrat"/>
                <a:ea typeface="Montserrat"/>
                <a:cs typeface="Montserrat"/>
                <a:sym typeface="Montserrat"/>
              </a:rPr>
              <a:t>นักเรียนแต่ละคนสามารถเขียนคำตอบได้มากกว่า 1 คำตอบ</a:t>
            </a:r>
            <a:endParaRPr b="0" i="0" sz="2200" u="none" cap="none" strike="noStrike">
              <a:solidFill>
                <a:schemeClr val="dk1"/>
              </a:solidFill>
              <a:latin typeface="Montserrat"/>
              <a:ea typeface="Montserrat"/>
              <a:cs typeface="Montserrat"/>
              <a:sym typeface="Montserrat"/>
            </a:endParaRPr>
          </a:p>
        </p:txBody>
      </p:sp>
      <p:pic>
        <p:nvPicPr>
          <p:cNvPr id="193" name="Google Shape;193;p22"/>
          <p:cNvPicPr preferRelativeResize="0"/>
          <p:nvPr/>
        </p:nvPicPr>
        <p:blipFill rotWithShape="1">
          <a:blip r:embed="rId5">
            <a:alphaModFix/>
          </a:blip>
          <a:srcRect b="0" l="0" r="0" t="0"/>
          <a:stretch/>
        </p:blipFill>
        <p:spPr>
          <a:xfrm>
            <a:off x="7973212" y="285359"/>
            <a:ext cx="1314633" cy="352474"/>
          </a:xfrm>
          <a:prstGeom prst="rect">
            <a:avLst/>
          </a:prstGeom>
          <a:noFill/>
          <a:ln>
            <a:noFill/>
          </a:ln>
        </p:spPr>
      </p:pic>
      <p:sp>
        <p:nvSpPr>
          <p:cNvPr id="194" name="Google Shape;194;p22"/>
          <p:cNvSpPr txBox="1"/>
          <p:nvPr/>
        </p:nvSpPr>
        <p:spPr>
          <a:xfrm>
            <a:off x="3252195" y="4332592"/>
            <a:ext cx="1653436" cy="40011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None/>
            </a:pPr>
            <a:r>
              <a:rPr b="0" i="0" lang="th-TH" sz="2000" u="none" cap="none" strike="noStrike">
                <a:solidFill>
                  <a:srgbClr val="000000"/>
                </a:solidFill>
                <a:latin typeface="Arial"/>
                <a:ea typeface="Arial"/>
                <a:cs typeface="Arial"/>
                <a:sym typeface="Arial"/>
              </a:rPr>
              <a:t>เวลา: 10 นาที</a:t>
            </a:r>
            <a:endParaRPr b="0" i="0" sz="2000" u="none" cap="none" strike="noStrike">
              <a:solidFill>
                <a:srgbClr val="000000"/>
              </a:solidFill>
              <a:latin typeface="Arial"/>
              <a:ea typeface="Arial"/>
              <a:cs typeface="Arial"/>
              <a:sym typeface="Arial"/>
            </a:endParaRPr>
          </a:p>
        </p:txBody>
      </p:sp>
      <p:pic>
        <p:nvPicPr>
          <p:cNvPr descr="Timer Images - Free Download on Freepik" id="195" name="Google Shape;195;p22"/>
          <p:cNvPicPr preferRelativeResize="0"/>
          <p:nvPr/>
        </p:nvPicPr>
        <p:blipFill rotWithShape="1">
          <a:blip r:embed="rId6">
            <a:alphaModFix/>
          </a:blip>
          <a:srcRect b="0" l="0" r="0" t="0"/>
          <a:stretch/>
        </p:blipFill>
        <p:spPr>
          <a:xfrm>
            <a:off x="2905795" y="3860107"/>
            <a:ext cx="692798" cy="69279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9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95"/>
                                        </p:tgtEl>
                                        <p:attrNameLst>
                                          <p:attrName>style.visibility</p:attrName>
                                        </p:attrNameLst>
                                      </p:cBhvr>
                                      <p:to>
                                        <p:strVal val="visible"/>
                                      </p:to>
                                    </p:set>
                                    <p:animEffect filter="fade" transition="in">
                                      <p:cBhvr>
                                        <p:cTn dur="500"/>
                                        <p:tgtEl>
                                          <p:spTgt spid="195"/>
                                        </p:tgtEl>
                                      </p:cBhvr>
                                    </p:animEffect>
                                  </p:childTnLst>
                                </p:cTn>
                              </p:par>
                              <p:par>
                                <p:cTn fill="hold" nodeType="withEffect" presetClass="entr" presetID="10" presetSubtype="0">
                                  <p:stCondLst>
                                    <p:cond delay="0"/>
                                  </p:stCondLst>
                                  <p:childTnLst>
                                    <p:set>
                                      <p:cBhvr>
                                        <p:cTn dur="1" fill="hold">
                                          <p:stCondLst>
                                            <p:cond delay="0"/>
                                          </p:stCondLst>
                                        </p:cTn>
                                        <p:tgtEl>
                                          <p:spTgt spid="194"/>
                                        </p:tgtEl>
                                        <p:attrNameLst>
                                          <p:attrName>style.visibility</p:attrName>
                                        </p:attrNameLst>
                                      </p:cBhvr>
                                      <p:to>
                                        <p:strVal val="visible"/>
                                      </p:to>
                                    </p:set>
                                    <p:animEffect filter="fade" transition="in">
                                      <p:cBhvr>
                                        <p:cTn dur="500"/>
                                        <p:tgtEl>
                                          <p:spTgt spid="19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9" name="Shape 199"/>
        <p:cNvGrpSpPr/>
        <p:nvPr/>
      </p:nvGrpSpPr>
      <p:grpSpPr>
        <a:xfrm>
          <a:off x="0" y="0"/>
          <a:ext cx="0" cy="0"/>
          <a:chOff x="0" y="0"/>
          <a:chExt cx="0" cy="0"/>
        </a:xfrm>
      </p:grpSpPr>
      <p:sp>
        <p:nvSpPr>
          <p:cNvPr id="200" name="Google Shape;200;p23"/>
          <p:cNvSpPr txBox="1"/>
          <p:nvPr>
            <p:ph idx="1" type="subTitle"/>
          </p:nvPr>
        </p:nvSpPr>
        <p:spPr>
          <a:xfrm>
            <a:off x="3509000" y="1693851"/>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พื้นผิวของถนน</a:t>
            </a:r>
            <a:endParaRPr/>
          </a:p>
        </p:txBody>
      </p:sp>
      <p:sp>
        <p:nvSpPr>
          <p:cNvPr id="201" name="Google Shape;201;p23"/>
          <p:cNvSpPr txBox="1"/>
          <p:nvPr>
            <p:ph idx="2" type="subTitle"/>
          </p:nvPr>
        </p:nvSpPr>
        <p:spPr>
          <a:xfrm>
            <a:off x="3558198" y="2110048"/>
            <a:ext cx="2126100" cy="827521"/>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ความแห้งและความเปียกของพื้นถนนส่งผลต่อการเสียดสีระหว่างยางกับพื้นถนน</a:t>
            </a:r>
            <a:endParaRPr/>
          </a:p>
        </p:txBody>
      </p:sp>
      <p:sp>
        <p:nvSpPr>
          <p:cNvPr id="202" name="Google Shape;202;p23"/>
          <p:cNvSpPr txBox="1"/>
          <p:nvPr>
            <p:ph idx="3" type="subTitle"/>
          </p:nvPr>
        </p:nvSpPr>
        <p:spPr>
          <a:xfrm>
            <a:off x="749824" y="1693851"/>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ความเร็ว </a:t>
            </a:r>
            <a:endParaRPr/>
          </a:p>
        </p:txBody>
      </p:sp>
      <p:sp>
        <p:nvSpPr>
          <p:cNvPr id="203" name="Google Shape;203;p23"/>
          <p:cNvSpPr txBox="1"/>
          <p:nvPr>
            <p:ph idx="4" type="subTitle"/>
          </p:nvPr>
        </p:nvSpPr>
        <p:spPr>
          <a:xfrm>
            <a:off x="443398" y="2130389"/>
            <a:ext cx="2867208"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ระยะการเบรกของรถจะเพิ่มขึ้น</a:t>
            </a:r>
            <a:br>
              <a:rPr lang="th-TH"/>
            </a:br>
            <a:r>
              <a:rPr lang="th-TH"/>
              <a:t>ตามความเร็วของรถที่เพิ่มขึ้น</a:t>
            </a:r>
            <a:endParaRPr/>
          </a:p>
        </p:txBody>
      </p:sp>
      <p:sp>
        <p:nvSpPr>
          <p:cNvPr id="204" name="Google Shape;204;p23"/>
          <p:cNvSpPr txBox="1"/>
          <p:nvPr>
            <p:ph idx="5" type="subTitle"/>
          </p:nvPr>
        </p:nvSpPr>
        <p:spPr>
          <a:xfrm>
            <a:off x="5925985" y="1713973"/>
            <a:ext cx="3333127" cy="528374"/>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ความลาดชันของถนน</a:t>
            </a:r>
            <a:endParaRPr/>
          </a:p>
        </p:txBody>
      </p:sp>
      <p:sp>
        <p:nvSpPr>
          <p:cNvPr id="205" name="Google Shape;205;p23"/>
          <p:cNvSpPr txBox="1"/>
          <p:nvPr>
            <p:ph idx="6" type="subTitle"/>
          </p:nvPr>
        </p:nvSpPr>
        <p:spPr>
          <a:xfrm>
            <a:off x="6421006" y="2130389"/>
            <a:ext cx="2357481"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ความเรียบของถนน </a:t>
            </a:r>
            <a:br>
              <a:rPr lang="th-TH"/>
            </a:br>
            <a:r>
              <a:rPr lang="th-TH"/>
              <a:t>การขึ้นลงเนิน </a:t>
            </a:r>
            <a:br>
              <a:rPr lang="th-TH"/>
            </a:br>
            <a:r>
              <a:rPr lang="th-TH"/>
              <a:t>ซึ่งส่งผลต่อแรงโน้มถ่วงของโลก</a:t>
            </a:r>
            <a:endParaRPr/>
          </a:p>
        </p:txBody>
      </p:sp>
      <p:sp>
        <p:nvSpPr>
          <p:cNvPr id="206" name="Google Shape;206;p23"/>
          <p:cNvSpPr txBox="1"/>
          <p:nvPr>
            <p:ph type="title"/>
          </p:nvPr>
        </p:nvSpPr>
        <p:spPr>
          <a:xfrm>
            <a:off x="-227995" y="668020"/>
            <a:ext cx="9159978" cy="5727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3000"/>
              <a:buNone/>
            </a:pPr>
            <a:r>
              <a:rPr lang="th-TH" sz="2200"/>
              <a:t>Checkpoint: ปัจจัยที่ส่งผลต่อระยะการเบรกของรถ</a:t>
            </a:r>
            <a:endParaRPr sz="2200"/>
          </a:p>
        </p:txBody>
      </p:sp>
      <p:sp>
        <p:nvSpPr>
          <p:cNvPr id="207" name="Google Shape;207;p23"/>
          <p:cNvSpPr txBox="1"/>
          <p:nvPr>
            <p:ph idx="7" type="subTitle"/>
          </p:nvPr>
        </p:nvSpPr>
        <p:spPr>
          <a:xfrm>
            <a:off x="3064904" y="3410822"/>
            <a:ext cx="3288767" cy="568622"/>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สภาพของยางและเบรก</a:t>
            </a:r>
            <a:endParaRPr/>
          </a:p>
        </p:txBody>
      </p:sp>
      <p:sp>
        <p:nvSpPr>
          <p:cNvPr id="208" name="Google Shape;208;p23"/>
          <p:cNvSpPr txBox="1"/>
          <p:nvPr>
            <p:ph idx="8" type="subTitle"/>
          </p:nvPr>
        </p:nvSpPr>
        <p:spPr>
          <a:xfrm>
            <a:off x="130427" y="3829836"/>
            <a:ext cx="3053835" cy="572700"/>
          </a:xfrm>
          <a:prstGeom prst="rect">
            <a:avLst/>
          </a:prstGeom>
          <a:noFill/>
          <a:ln>
            <a:noFill/>
          </a:ln>
        </p:spPr>
        <p:txBody>
          <a:bodyPr anchorCtr="0" anchor="t" bIns="91425" lIns="91425" spcFirstLastPara="1" rIns="91425" wrap="square" tIns="91425">
            <a:noAutofit/>
          </a:bodyPr>
          <a:lstStyle/>
          <a:p>
            <a:pPr indent="-342900" lvl="0" marL="457200" rtl="0" algn="ctr">
              <a:lnSpc>
                <a:spcPct val="100000"/>
              </a:lnSpc>
              <a:spcBef>
                <a:spcPts val="0"/>
              </a:spcBef>
              <a:spcAft>
                <a:spcPts val="0"/>
              </a:spcAft>
              <a:buSzPts val="1400"/>
              <a:buNone/>
            </a:pPr>
            <a:r>
              <a:rPr lang="th-TH"/>
              <a:t>ยานพาหนะที่หนักกว่าจะต้องการระยะทางในการเบรกของรถมากยิ่งขึ้น</a:t>
            </a:r>
            <a:endParaRPr/>
          </a:p>
        </p:txBody>
      </p:sp>
      <p:sp>
        <p:nvSpPr>
          <p:cNvPr id="209" name="Google Shape;209;p23"/>
          <p:cNvSpPr txBox="1"/>
          <p:nvPr>
            <p:ph idx="9" type="subTitle"/>
          </p:nvPr>
        </p:nvSpPr>
        <p:spPr>
          <a:xfrm>
            <a:off x="255560" y="3412260"/>
            <a:ext cx="2867208"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น้ำหนัก</a:t>
            </a:r>
            <a:endParaRPr/>
          </a:p>
        </p:txBody>
      </p:sp>
      <p:sp>
        <p:nvSpPr>
          <p:cNvPr id="210" name="Google Shape;210;p23"/>
          <p:cNvSpPr txBox="1"/>
          <p:nvPr>
            <p:ph idx="14" type="subTitle"/>
          </p:nvPr>
        </p:nvSpPr>
        <p:spPr>
          <a:xfrm>
            <a:off x="6543841" y="3369723"/>
            <a:ext cx="2126100" cy="444000"/>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2400"/>
              <a:buNone/>
            </a:pPr>
            <a:r>
              <a:rPr lang="th-TH"/>
              <a:t>คนขับรถ</a:t>
            </a:r>
            <a:endParaRPr/>
          </a:p>
        </p:txBody>
      </p:sp>
      <p:sp>
        <p:nvSpPr>
          <p:cNvPr id="211" name="Google Shape;211;p23"/>
          <p:cNvSpPr txBox="1"/>
          <p:nvPr>
            <p:ph idx="15" type="subTitle"/>
          </p:nvPr>
        </p:nvSpPr>
        <p:spPr>
          <a:xfrm>
            <a:off x="6256013" y="3808538"/>
            <a:ext cx="2701755" cy="651025"/>
          </a:xfrm>
          <a:prstGeom prst="rect">
            <a:avLst/>
          </a:prstGeom>
          <a:noFill/>
          <a:ln>
            <a:noFill/>
          </a:ln>
        </p:spPr>
        <p:txBody>
          <a:bodyPr anchorCtr="0" anchor="t" bIns="91425" lIns="91425" spcFirstLastPara="1" rIns="91425" wrap="square" tIns="91425">
            <a:noAutofit/>
          </a:bodyPr>
          <a:lstStyle/>
          <a:p>
            <a:pPr indent="0" lvl="0" marL="0" rtl="0" algn="ctr">
              <a:lnSpc>
                <a:spcPct val="100000"/>
              </a:lnSpc>
              <a:spcBef>
                <a:spcPts val="0"/>
              </a:spcBef>
              <a:spcAft>
                <a:spcPts val="0"/>
              </a:spcAft>
              <a:buSzPts val="1400"/>
              <a:buNone/>
            </a:pPr>
            <a:r>
              <a:rPr lang="th-TH"/>
              <a:t>การตอบสนองอย่างทันท่วงที </a:t>
            </a:r>
            <a:endParaRPr/>
          </a:p>
          <a:p>
            <a:pPr indent="0" lvl="0" marL="0" rtl="0" algn="ctr">
              <a:lnSpc>
                <a:spcPct val="100000"/>
              </a:lnSpc>
              <a:spcBef>
                <a:spcPts val="0"/>
              </a:spcBef>
              <a:spcAft>
                <a:spcPts val="0"/>
              </a:spcAft>
              <a:buSzPts val="1400"/>
              <a:buNone/>
            </a:pPr>
            <a:r>
              <a:rPr lang="th-TH"/>
              <a:t>ทักษะและประสบการณ์</a:t>
            </a:r>
            <a:endParaRPr/>
          </a:p>
        </p:txBody>
      </p:sp>
      <p:grpSp>
        <p:nvGrpSpPr>
          <p:cNvPr id="212" name="Google Shape;212;p23"/>
          <p:cNvGrpSpPr/>
          <p:nvPr/>
        </p:nvGrpSpPr>
        <p:grpSpPr>
          <a:xfrm>
            <a:off x="4391388" y="3023839"/>
            <a:ext cx="343669" cy="348916"/>
            <a:chOff x="-59400775" y="4084200"/>
            <a:chExt cx="311125" cy="315875"/>
          </a:xfrm>
        </p:grpSpPr>
        <p:sp>
          <p:nvSpPr>
            <p:cNvPr id="213" name="Google Shape;213;p23"/>
            <p:cNvSpPr/>
            <p:nvPr/>
          </p:nvSpPr>
          <p:spPr>
            <a:xfrm>
              <a:off x="-59400775" y="4317350"/>
              <a:ext cx="89800" cy="82725"/>
            </a:xfrm>
            <a:custGeom>
              <a:rect b="b" l="l" r="r" t="t"/>
              <a:pathLst>
                <a:path extrusionOk="0" h="3309" w="3592">
                  <a:moveTo>
                    <a:pt x="1796" y="851"/>
                  </a:moveTo>
                  <a:cubicBezTo>
                    <a:pt x="2048" y="851"/>
                    <a:pt x="2237" y="1071"/>
                    <a:pt x="2237" y="1260"/>
                  </a:cubicBezTo>
                  <a:cubicBezTo>
                    <a:pt x="2237" y="1449"/>
                    <a:pt x="2048" y="1701"/>
                    <a:pt x="1796" y="1701"/>
                  </a:cubicBezTo>
                  <a:cubicBezTo>
                    <a:pt x="1576" y="1701"/>
                    <a:pt x="1418" y="1481"/>
                    <a:pt x="1418" y="1260"/>
                  </a:cubicBezTo>
                  <a:cubicBezTo>
                    <a:pt x="1418" y="1008"/>
                    <a:pt x="1576" y="851"/>
                    <a:pt x="1796" y="851"/>
                  </a:cubicBezTo>
                  <a:close/>
                  <a:moveTo>
                    <a:pt x="0" y="0"/>
                  </a:moveTo>
                  <a:lnTo>
                    <a:pt x="0" y="2079"/>
                  </a:lnTo>
                  <a:cubicBezTo>
                    <a:pt x="0" y="2741"/>
                    <a:pt x="536" y="3308"/>
                    <a:pt x="1229" y="3308"/>
                  </a:cubicBezTo>
                  <a:lnTo>
                    <a:pt x="2332" y="3308"/>
                  </a:lnTo>
                  <a:cubicBezTo>
                    <a:pt x="2993"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23"/>
            <p:cNvSpPr/>
            <p:nvPr/>
          </p:nvSpPr>
          <p:spPr>
            <a:xfrm>
              <a:off x="-59400000" y="4084200"/>
              <a:ext cx="89825" cy="212700"/>
            </a:xfrm>
            <a:custGeom>
              <a:rect b="b" l="l" r="r" t="t"/>
              <a:pathLst>
                <a:path extrusionOk="0" h="8508" w="3593">
                  <a:moveTo>
                    <a:pt x="1734" y="1607"/>
                  </a:moveTo>
                  <a:cubicBezTo>
                    <a:pt x="1923" y="1607"/>
                    <a:pt x="2175" y="1797"/>
                    <a:pt x="2175" y="2049"/>
                  </a:cubicBezTo>
                  <a:lnTo>
                    <a:pt x="2175" y="7278"/>
                  </a:lnTo>
                  <a:cubicBezTo>
                    <a:pt x="2175" y="7499"/>
                    <a:pt x="1986" y="7656"/>
                    <a:pt x="1734" y="7656"/>
                  </a:cubicBezTo>
                  <a:cubicBezTo>
                    <a:pt x="1513" y="7656"/>
                    <a:pt x="1356" y="7467"/>
                    <a:pt x="1356" y="7278"/>
                  </a:cubicBezTo>
                  <a:lnTo>
                    <a:pt x="1356" y="2049"/>
                  </a:lnTo>
                  <a:cubicBezTo>
                    <a:pt x="1356" y="1797"/>
                    <a:pt x="1545" y="1607"/>
                    <a:pt x="1734" y="1607"/>
                  </a:cubicBezTo>
                  <a:close/>
                  <a:moveTo>
                    <a:pt x="1230" y="1"/>
                  </a:moveTo>
                  <a:cubicBezTo>
                    <a:pt x="568" y="1"/>
                    <a:pt x="1" y="536"/>
                    <a:pt x="1" y="1198"/>
                  </a:cubicBezTo>
                  <a:lnTo>
                    <a:pt x="1" y="8507"/>
                  </a:lnTo>
                  <a:lnTo>
                    <a:pt x="3593" y="8507"/>
                  </a:lnTo>
                  <a:lnTo>
                    <a:pt x="3593" y="1198"/>
                  </a:lnTo>
                  <a:cubicBezTo>
                    <a:pt x="3561" y="536"/>
                    <a:pt x="2994"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p23"/>
            <p:cNvSpPr/>
            <p:nvPr/>
          </p:nvSpPr>
          <p:spPr>
            <a:xfrm>
              <a:off x="-59290500" y="4317350"/>
              <a:ext cx="89800" cy="82725"/>
            </a:xfrm>
            <a:custGeom>
              <a:rect b="b" l="l" r="r" t="t"/>
              <a:pathLst>
                <a:path extrusionOk="0" h="3309" w="3592">
                  <a:moveTo>
                    <a:pt x="1796" y="851"/>
                  </a:moveTo>
                  <a:cubicBezTo>
                    <a:pt x="2048" y="851"/>
                    <a:pt x="2205" y="1071"/>
                    <a:pt x="2205" y="1260"/>
                  </a:cubicBezTo>
                  <a:cubicBezTo>
                    <a:pt x="2205" y="1449"/>
                    <a:pt x="2016" y="1701"/>
                    <a:pt x="1796" y="1701"/>
                  </a:cubicBezTo>
                  <a:cubicBezTo>
                    <a:pt x="1575" y="1701"/>
                    <a:pt x="1386" y="1481"/>
                    <a:pt x="1386" y="1260"/>
                  </a:cubicBezTo>
                  <a:cubicBezTo>
                    <a:pt x="1386" y="1008"/>
                    <a:pt x="1575" y="851"/>
                    <a:pt x="1796" y="851"/>
                  </a:cubicBezTo>
                  <a:close/>
                  <a:moveTo>
                    <a:pt x="0" y="0"/>
                  </a:moveTo>
                  <a:lnTo>
                    <a:pt x="0" y="2079"/>
                  </a:lnTo>
                  <a:cubicBezTo>
                    <a:pt x="0" y="2741"/>
                    <a:pt x="536" y="3308"/>
                    <a:pt x="1260"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6" name="Google Shape;216;p23"/>
            <p:cNvSpPr/>
            <p:nvPr/>
          </p:nvSpPr>
          <p:spPr>
            <a:xfrm>
              <a:off x="-59290500" y="4084200"/>
              <a:ext cx="89800" cy="212700"/>
            </a:xfrm>
            <a:custGeom>
              <a:rect b="b" l="l" r="r" t="t"/>
              <a:pathLst>
                <a:path extrusionOk="0" h="8508" w="3592">
                  <a:moveTo>
                    <a:pt x="1796" y="1607"/>
                  </a:moveTo>
                  <a:cubicBezTo>
                    <a:pt x="2048" y="1607"/>
                    <a:pt x="2205" y="1797"/>
                    <a:pt x="2205" y="2049"/>
                  </a:cubicBezTo>
                  <a:lnTo>
                    <a:pt x="2205" y="7278"/>
                  </a:lnTo>
                  <a:cubicBezTo>
                    <a:pt x="2205" y="7499"/>
                    <a:pt x="2016" y="7656"/>
                    <a:pt x="1796" y="7656"/>
                  </a:cubicBezTo>
                  <a:cubicBezTo>
                    <a:pt x="1607" y="7656"/>
                    <a:pt x="1386" y="7467"/>
                    <a:pt x="1386" y="7278"/>
                  </a:cubicBezTo>
                  <a:lnTo>
                    <a:pt x="1386" y="2049"/>
                  </a:lnTo>
                  <a:cubicBezTo>
                    <a:pt x="1386" y="1797"/>
                    <a:pt x="1575" y="1607"/>
                    <a:pt x="1796" y="1607"/>
                  </a:cubicBezTo>
                  <a:close/>
                  <a:moveTo>
                    <a:pt x="1260" y="1"/>
                  </a:moveTo>
                  <a:cubicBezTo>
                    <a:pt x="599" y="1"/>
                    <a:pt x="0" y="536"/>
                    <a:pt x="0" y="1198"/>
                  </a:cubicBezTo>
                  <a:lnTo>
                    <a:pt x="0" y="8507"/>
                  </a:lnTo>
                  <a:lnTo>
                    <a:pt x="3592" y="8507"/>
                  </a:lnTo>
                  <a:lnTo>
                    <a:pt x="3592" y="1198"/>
                  </a:lnTo>
                  <a:cubicBezTo>
                    <a:pt x="3592" y="536"/>
                    <a:pt x="3025" y="1"/>
                    <a:pt x="2363"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23"/>
            <p:cNvSpPr/>
            <p:nvPr/>
          </p:nvSpPr>
          <p:spPr>
            <a:xfrm>
              <a:off x="-59181025" y="4317350"/>
              <a:ext cx="89800" cy="82725"/>
            </a:xfrm>
            <a:custGeom>
              <a:rect b="b" l="l" r="r" t="t"/>
              <a:pathLst>
                <a:path extrusionOk="0" h="3309" w="3592">
                  <a:moveTo>
                    <a:pt x="1828" y="851"/>
                  </a:moveTo>
                  <a:cubicBezTo>
                    <a:pt x="2080" y="851"/>
                    <a:pt x="2269" y="1071"/>
                    <a:pt x="2269" y="1260"/>
                  </a:cubicBezTo>
                  <a:cubicBezTo>
                    <a:pt x="2269" y="1449"/>
                    <a:pt x="2080" y="1701"/>
                    <a:pt x="1828" y="1701"/>
                  </a:cubicBezTo>
                  <a:cubicBezTo>
                    <a:pt x="1607" y="1701"/>
                    <a:pt x="1450" y="1481"/>
                    <a:pt x="1450" y="1260"/>
                  </a:cubicBezTo>
                  <a:cubicBezTo>
                    <a:pt x="1450" y="1008"/>
                    <a:pt x="1607" y="851"/>
                    <a:pt x="1828" y="851"/>
                  </a:cubicBezTo>
                  <a:close/>
                  <a:moveTo>
                    <a:pt x="0" y="0"/>
                  </a:moveTo>
                  <a:lnTo>
                    <a:pt x="0" y="2079"/>
                  </a:lnTo>
                  <a:lnTo>
                    <a:pt x="32" y="2079"/>
                  </a:lnTo>
                  <a:cubicBezTo>
                    <a:pt x="32" y="2741"/>
                    <a:pt x="567" y="3308"/>
                    <a:pt x="1261" y="3308"/>
                  </a:cubicBezTo>
                  <a:lnTo>
                    <a:pt x="2363" y="3308"/>
                  </a:lnTo>
                  <a:cubicBezTo>
                    <a:pt x="3025" y="3308"/>
                    <a:pt x="3592" y="2741"/>
                    <a:pt x="3592" y="2079"/>
                  </a:cubicBezTo>
                  <a:lnTo>
                    <a:pt x="3592" y="0"/>
                  </a:ln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p23"/>
            <p:cNvSpPr/>
            <p:nvPr/>
          </p:nvSpPr>
          <p:spPr>
            <a:xfrm>
              <a:off x="-59179450" y="4084200"/>
              <a:ext cx="89800" cy="212700"/>
            </a:xfrm>
            <a:custGeom>
              <a:rect b="b" l="l" r="r" t="t"/>
              <a:pathLst>
                <a:path extrusionOk="0" h="8508" w="3592">
                  <a:moveTo>
                    <a:pt x="1733" y="1607"/>
                  </a:moveTo>
                  <a:cubicBezTo>
                    <a:pt x="1922" y="1607"/>
                    <a:pt x="2174" y="1797"/>
                    <a:pt x="2174" y="2049"/>
                  </a:cubicBezTo>
                  <a:lnTo>
                    <a:pt x="2174" y="7278"/>
                  </a:lnTo>
                  <a:cubicBezTo>
                    <a:pt x="2174" y="7499"/>
                    <a:pt x="1985" y="7656"/>
                    <a:pt x="1733" y="7656"/>
                  </a:cubicBezTo>
                  <a:cubicBezTo>
                    <a:pt x="1513" y="7656"/>
                    <a:pt x="1355" y="7467"/>
                    <a:pt x="1355" y="7278"/>
                  </a:cubicBezTo>
                  <a:lnTo>
                    <a:pt x="1355" y="2049"/>
                  </a:lnTo>
                  <a:cubicBezTo>
                    <a:pt x="1355" y="1797"/>
                    <a:pt x="1544" y="1607"/>
                    <a:pt x="1733" y="1607"/>
                  </a:cubicBezTo>
                  <a:close/>
                  <a:moveTo>
                    <a:pt x="1229" y="1"/>
                  </a:moveTo>
                  <a:cubicBezTo>
                    <a:pt x="567" y="1"/>
                    <a:pt x="0" y="536"/>
                    <a:pt x="0" y="1198"/>
                  </a:cubicBezTo>
                  <a:lnTo>
                    <a:pt x="0" y="8507"/>
                  </a:lnTo>
                  <a:lnTo>
                    <a:pt x="3592" y="8507"/>
                  </a:lnTo>
                  <a:lnTo>
                    <a:pt x="3592" y="1198"/>
                  </a:lnTo>
                  <a:cubicBezTo>
                    <a:pt x="3560" y="536"/>
                    <a:pt x="2993" y="1"/>
                    <a:pt x="2332"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9" name="Google Shape;219;p23"/>
          <p:cNvGrpSpPr/>
          <p:nvPr/>
        </p:nvGrpSpPr>
        <p:grpSpPr>
          <a:xfrm>
            <a:off x="7435389" y="1354600"/>
            <a:ext cx="310770" cy="365467"/>
            <a:chOff x="-60232500" y="4101525"/>
            <a:chExt cx="268600" cy="315875"/>
          </a:xfrm>
        </p:grpSpPr>
        <p:sp>
          <p:nvSpPr>
            <p:cNvPr id="220" name="Google Shape;220;p23"/>
            <p:cNvSpPr/>
            <p:nvPr/>
          </p:nvSpPr>
          <p:spPr>
            <a:xfrm>
              <a:off x="-60222275" y="4273225"/>
              <a:ext cx="63025" cy="144175"/>
            </a:xfrm>
            <a:custGeom>
              <a:rect b="b" l="l" r="r" t="t"/>
              <a:pathLst>
                <a:path extrusionOk="0" h="5767" w="2521">
                  <a:moveTo>
                    <a:pt x="1261" y="1"/>
                  </a:moveTo>
                  <a:cubicBezTo>
                    <a:pt x="1072" y="1"/>
                    <a:pt x="851" y="190"/>
                    <a:pt x="851" y="379"/>
                  </a:cubicBezTo>
                  <a:lnTo>
                    <a:pt x="851" y="662"/>
                  </a:lnTo>
                  <a:cubicBezTo>
                    <a:pt x="379" y="820"/>
                    <a:pt x="1" y="1293"/>
                    <a:pt x="1" y="1828"/>
                  </a:cubicBezTo>
                  <a:cubicBezTo>
                    <a:pt x="1" y="2521"/>
                    <a:pt x="568" y="2899"/>
                    <a:pt x="1009" y="3214"/>
                  </a:cubicBezTo>
                  <a:cubicBezTo>
                    <a:pt x="1324" y="3466"/>
                    <a:pt x="1671" y="3687"/>
                    <a:pt x="1671" y="3939"/>
                  </a:cubicBezTo>
                  <a:cubicBezTo>
                    <a:pt x="1671" y="4160"/>
                    <a:pt x="1482" y="4349"/>
                    <a:pt x="1261" y="4349"/>
                  </a:cubicBezTo>
                  <a:cubicBezTo>
                    <a:pt x="1072" y="4349"/>
                    <a:pt x="851" y="4160"/>
                    <a:pt x="851" y="3939"/>
                  </a:cubicBezTo>
                  <a:cubicBezTo>
                    <a:pt x="851" y="3687"/>
                    <a:pt x="631" y="3529"/>
                    <a:pt x="442" y="3529"/>
                  </a:cubicBezTo>
                  <a:cubicBezTo>
                    <a:pt x="253" y="3529"/>
                    <a:pt x="64" y="3718"/>
                    <a:pt x="64" y="3939"/>
                  </a:cubicBezTo>
                  <a:cubicBezTo>
                    <a:pt x="64" y="4475"/>
                    <a:pt x="410" y="4916"/>
                    <a:pt x="883" y="5105"/>
                  </a:cubicBezTo>
                  <a:lnTo>
                    <a:pt x="883" y="5388"/>
                  </a:lnTo>
                  <a:cubicBezTo>
                    <a:pt x="883" y="5609"/>
                    <a:pt x="1072" y="5766"/>
                    <a:pt x="1324" y="5766"/>
                  </a:cubicBezTo>
                  <a:cubicBezTo>
                    <a:pt x="1545" y="5766"/>
                    <a:pt x="1702" y="5577"/>
                    <a:pt x="1702" y="5388"/>
                  </a:cubicBezTo>
                  <a:lnTo>
                    <a:pt x="1702" y="5105"/>
                  </a:lnTo>
                  <a:cubicBezTo>
                    <a:pt x="2175" y="4947"/>
                    <a:pt x="2521" y="4475"/>
                    <a:pt x="2521" y="3939"/>
                  </a:cubicBezTo>
                  <a:cubicBezTo>
                    <a:pt x="2521" y="3246"/>
                    <a:pt x="1986" y="2868"/>
                    <a:pt x="1545" y="2553"/>
                  </a:cubicBezTo>
                  <a:cubicBezTo>
                    <a:pt x="1229" y="2301"/>
                    <a:pt x="883" y="2080"/>
                    <a:pt x="883" y="1828"/>
                  </a:cubicBezTo>
                  <a:cubicBezTo>
                    <a:pt x="883" y="1608"/>
                    <a:pt x="1072" y="1450"/>
                    <a:pt x="1261" y="1450"/>
                  </a:cubicBezTo>
                  <a:cubicBezTo>
                    <a:pt x="1513" y="1450"/>
                    <a:pt x="1671" y="1639"/>
                    <a:pt x="1671" y="1828"/>
                  </a:cubicBezTo>
                  <a:cubicBezTo>
                    <a:pt x="1671" y="2080"/>
                    <a:pt x="1860" y="2269"/>
                    <a:pt x="2112" y="2269"/>
                  </a:cubicBezTo>
                  <a:cubicBezTo>
                    <a:pt x="2332" y="2269"/>
                    <a:pt x="2490" y="2080"/>
                    <a:pt x="2490" y="1828"/>
                  </a:cubicBezTo>
                  <a:cubicBezTo>
                    <a:pt x="2490" y="1293"/>
                    <a:pt x="2143" y="852"/>
                    <a:pt x="1671" y="662"/>
                  </a:cubicBezTo>
                  <a:lnTo>
                    <a:pt x="1671" y="379"/>
                  </a:lnTo>
                  <a:cubicBezTo>
                    <a:pt x="1671" y="158"/>
                    <a:pt x="1482" y="1"/>
                    <a:pt x="1261"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1" name="Google Shape;221;p23"/>
            <p:cNvSpPr/>
            <p:nvPr/>
          </p:nvSpPr>
          <p:spPr>
            <a:xfrm>
              <a:off x="-60232500" y="4101525"/>
              <a:ext cx="268600" cy="315875"/>
            </a:xfrm>
            <a:custGeom>
              <a:rect b="b" l="l" r="r" t="t"/>
              <a:pathLst>
                <a:path extrusionOk="0" h="12635" w="10744">
                  <a:moveTo>
                    <a:pt x="5356" y="1"/>
                  </a:moveTo>
                  <a:cubicBezTo>
                    <a:pt x="5104" y="1"/>
                    <a:pt x="4946" y="190"/>
                    <a:pt x="4946" y="410"/>
                  </a:cubicBezTo>
                  <a:lnTo>
                    <a:pt x="4946" y="820"/>
                  </a:lnTo>
                  <a:cubicBezTo>
                    <a:pt x="2206" y="1041"/>
                    <a:pt x="0" y="3340"/>
                    <a:pt x="0" y="6176"/>
                  </a:cubicBezTo>
                  <a:lnTo>
                    <a:pt x="0" y="6585"/>
                  </a:lnTo>
                  <a:lnTo>
                    <a:pt x="32" y="6585"/>
                  </a:lnTo>
                  <a:cubicBezTo>
                    <a:pt x="32" y="6806"/>
                    <a:pt x="221" y="6963"/>
                    <a:pt x="473" y="6963"/>
                  </a:cubicBezTo>
                  <a:cubicBezTo>
                    <a:pt x="693" y="6963"/>
                    <a:pt x="851" y="6774"/>
                    <a:pt x="851" y="6585"/>
                  </a:cubicBezTo>
                  <a:cubicBezTo>
                    <a:pt x="851" y="6113"/>
                    <a:pt x="1197" y="5766"/>
                    <a:pt x="1701" y="5766"/>
                  </a:cubicBezTo>
                  <a:cubicBezTo>
                    <a:pt x="2174" y="5766"/>
                    <a:pt x="2521" y="6113"/>
                    <a:pt x="2521" y="6585"/>
                  </a:cubicBezTo>
                  <a:cubicBezTo>
                    <a:pt x="2521" y="6806"/>
                    <a:pt x="2710" y="6963"/>
                    <a:pt x="2899" y="6963"/>
                  </a:cubicBezTo>
                  <a:cubicBezTo>
                    <a:pt x="3119" y="6963"/>
                    <a:pt x="3308" y="6774"/>
                    <a:pt x="3308" y="6585"/>
                  </a:cubicBezTo>
                  <a:cubicBezTo>
                    <a:pt x="3308" y="6113"/>
                    <a:pt x="3655" y="5766"/>
                    <a:pt x="4127" y="5766"/>
                  </a:cubicBezTo>
                  <a:cubicBezTo>
                    <a:pt x="4600" y="5766"/>
                    <a:pt x="4946" y="6113"/>
                    <a:pt x="4946" y="6585"/>
                  </a:cubicBezTo>
                  <a:lnTo>
                    <a:pt x="4946" y="11437"/>
                  </a:lnTo>
                  <a:cubicBezTo>
                    <a:pt x="4946" y="12099"/>
                    <a:pt x="5514" y="12634"/>
                    <a:pt x="6175" y="12634"/>
                  </a:cubicBezTo>
                  <a:cubicBezTo>
                    <a:pt x="6837" y="12634"/>
                    <a:pt x="7404" y="12099"/>
                    <a:pt x="7404" y="11437"/>
                  </a:cubicBezTo>
                  <a:lnTo>
                    <a:pt x="7404" y="10586"/>
                  </a:lnTo>
                  <a:cubicBezTo>
                    <a:pt x="7404" y="10366"/>
                    <a:pt x="7215" y="10208"/>
                    <a:pt x="6994" y="10208"/>
                  </a:cubicBezTo>
                  <a:cubicBezTo>
                    <a:pt x="6805" y="10208"/>
                    <a:pt x="6616" y="10397"/>
                    <a:pt x="6616" y="10586"/>
                  </a:cubicBezTo>
                  <a:lnTo>
                    <a:pt x="6616" y="11437"/>
                  </a:lnTo>
                  <a:cubicBezTo>
                    <a:pt x="6616" y="11658"/>
                    <a:pt x="6427" y="11815"/>
                    <a:pt x="6175" y="11815"/>
                  </a:cubicBezTo>
                  <a:cubicBezTo>
                    <a:pt x="5955" y="11815"/>
                    <a:pt x="5797" y="11626"/>
                    <a:pt x="5797" y="11437"/>
                  </a:cubicBezTo>
                  <a:lnTo>
                    <a:pt x="5797" y="6585"/>
                  </a:lnTo>
                  <a:cubicBezTo>
                    <a:pt x="5797" y="6113"/>
                    <a:pt x="6144" y="5766"/>
                    <a:pt x="6616" y="5766"/>
                  </a:cubicBezTo>
                  <a:cubicBezTo>
                    <a:pt x="7089" y="5766"/>
                    <a:pt x="7435" y="6113"/>
                    <a:pt x="7435" y="6585"/>
                  </a:cubicBezTo>
                  <a:cubicBezTo>
                    <a:pt x="7435" y="6806"/>
                    <a:pt x="7624" y="6963"/>
                    <a:pt x="7876" y="6963"/>
                  </a:cubicBezTo>
                  <a:cubicBezTo>
                    <a:pt x="8097" y="6963"/>
                    <a:pt x="8255" y="6774"/>
                    <a:pt x="8255" y="6585"/>
                  </a:cubicBezTo>
                  <a:cubicBezTo>
                    <a:pt x="8255" y="6113"/>
                    <a:pt x="8633" y="5766"/>
                    <a:pt x="9105" y="5766"/>
                  </a:cubicBezTo>
                  <a:cubicBezTo>
                    <a:pt x="9578" y="5766"/>
                    <a:pt x="9924" y="6113"/>
                    <a:pt x="9924" y="6585"/>
                  </a:cubicBezTo>
                  <a:cubicBezTo>
                    <a:pt x="9924" y="6806"/>
                    <a:pt x="10113" y="6963"/>
                    <a:pt x="10302" y="6963"/>
                  </a:cubicBezTo>
                  <a:cubicBezTo>
                    <a:pt x="10523" y="6963"/>
                    <a:pt x="10743" y="6774"/>
                    <a:pt x="10743" y="6585"/>
                  </a:cubicBezTo>
                  <a:lnTo>
                    <a:pt x="10743" y="6176"/>
                  </a:lnTo>
                  <a:cubicBezTo>
                    <a:pt x="10743" y="3340"/>
                    <a:pt x="8538" y="1041"/>
                    <a:pt x="5797" y="820"/>
                  </a:cubicBezTo>
                  <a:lnTo>
                    <a:pt x="5797" y="410"/>
                  </a:lnTo>
                  <a:cubicBezTo>
                    <a:pt x="5797" y="158"/>
                    <a:pt x="5577" y="1"/>
                    <a:pt x="5356"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22" name="Google Shape;222;p23"/>
          <p:cNvSpPr/>
          <p:nvPr/>
        </p:nvSpPr>
        <p:spPr>
          <a:xfrm>
            <a:off x="4387978" y="1377518"/>
            <a:ext cx="368186" cy="287081"/>
          </a:xfrm>
          <a:custGeom>
            <a:rect b="b" l="l" r="r" t="t"/>
            <a:pathLst>
              <a:path extrusionOk="0" h="9925" w="12729">
                <a:moveTo>
                  <a:pt x="925" y="3644"/>
                </a:moveTo>
                <a:cubicBezTo>
                  <a:pt x="944" y="3644"/>
                  <a:pt x="963" y="3648"/>
                  <a:pt x="978" y="3655"/>
                </a:cubicBezTo>
                <a:lnTo>
                  <a:pt x="1608" y="3970"/>
                </a:lnTo>
                <a:lnTo>
                  <a:pt x="1608" y="5924"/>
                </a:lnTo>
                <a:lnTo>
                  <a:pt x="978" y="6239"/>
                </a:lnTo>
                <a:cubicBezTo>
                  <a:pt x="960" y="6256"/>
                  <a:pt x="937" y="6264"/>
                  <a:pt x="914" y="6264"/>
                </a:cubicBezTo>
                <a:cubicBezTo>
                  <a:pt x="854" y="6264"/>
                  <a:pt x="788" y="6212"/>
                  <a:pt x="788" y="6144"/>
                </a:cubicBezTo>
                <a:lnTo>
                  <a:pt x="788" y="3781"/>
                </a:lnTo>
                <a:cubicBezTo>
                  <a:pt x="788" y="3685"/>
                  <a:pt x="862" y="3644"/>
                  <a:pt x="925" y="3644"/>
                </a:cubicBezTo>
                <a:close/>
                <a:moveTo>
                  <a:pt x="4128" y="7184"/>
                </a:moveTo>
                <a:lnTo>
                  <a:pt x="6963" y="8035"/>
                </a:lnTo>
                <a:cubicBezTo>
                  <a:pt x="6648" y="8507"/>
                  <a:pt x="6176" y="8759"/>
                  <a:pt x="5640" y="8759"/>
                </a:cubicBezTo>
                <a:cubicBezTo>
                  <a:pt x="4821" y="8759"/>
                  <a:pt x="4097" y="8066"/>
                  <a:pt x="4128" y="7184"/>
                </a:cubicBezTo>
                <a:close/>
                <a:moveTo>
                  <a:pt x="11374" y="820"/>
                </a:moveTo>
                <a:cubicBezTo>
                  <a:pt x="11626" y="820"/>
                  <a:pt x="11815" y="1009"/>
                  <a:pt x="11815" y="1198"/>
                </a:cubicBezTo>
                <a:lnTo>
                  <a:pt x="11815" y="8665"/>
                </a:lnTo>
                <a:cubicBezTo>
                  <a:pt x="11815" y="8885"/>
                  <a:pt x="11626" y="9043"/>
                  <a:pt x="11374" y="9043"/>
                </a:cubicBezTo>
                <a:cubicBezTo>
                  <a:pt x="11154" y="9043"/>
                  <a:pt x="10996" y="8854"/>
                  <a:pt x="10996" y="8665"/>
                </a:cubicBezTo>
                <a:lnTo>
                  <a:pt x="10996" y="1198"/>
                </a:lnTo>
                <a:cubicBezTo>
                  <a:pt x="10996" y="977"/>
                  <a:pt x="11185" y="820"/>
                  <a:pt x="11374" y="820"/>
                </a:cubicBezTo>
                <a:close/>
                <a:moveTo>
                  <a:pt x="11437" y="1"/>
                </a:moveTo>
                <a:cubicBezTo>
                  <a:pt x="10870" y="1"/>
                  <a:pt x="10366" y="379"/>
                  <a:pt x="10240" y="883"/>
                </a:cubicBezTo>
                <a:lnTo>
                  <a:pt x="2080" y="3246"/>
                </a:lnTo>
                <a:lnTo>
                  <a:pt x="1387" y="2899"/>
                </a:lnTo>
                <a:cubicBezTo>
                  <a:pt x="1251" y="2831"/>
                  <a:pt x="1109" y="2800"/>
                  <a:pt x="970" y="2800"/>
                </a:cubicBezTo>
                <a:cubicBezTo>
                  <a:pt x="466" y="2800"/>
                  <a:pt x="1" y="3213"/>
                  <a:pt x="1" y="3781"/>
                </a:cubicBezTo>
                <a:lnTo>
                  <a:pt x="1" y="6144"/>
                </a:lnTo>
                <a:cubicBezTo>
                  <a:pt x="1" y="6687"/>
                  <a:pt x="465" y="7095"/>
                  <a:pt x="983" y="7095"/>
                </a:cubicBezTo>
                <a:cubicBezTo>
                  <a:pt x="1127" y="7095"/>
                  <a:pt x="1275" y="7063"/>
                  <a:pt x="1419" y="6995"/>
                </a:cubicBezTo>
                <a:lnTo>
                  <a:pt x="2143" y="6648"/>
                </a:lnTo>
                <a:lnTo>
                  <a:pt x="3340" y="6995"/>
                </a:lnTo>
                <a:cubicBezTo>
                  <a:pt x="3151" y="8444"/>
                  <a:pt x="4286" y="9641"/>
                  <a:pt x="5672" y="9641"/>
                </a:cubicBezTo>
                <a:cubicBezTo>
                  <a:pt x="6585" y="9641"/>
                  <a:pt x="7405" y="9074"/>
                  <a:pt x="7814" y="8287"/>
                </a:cubicBezTo>
                <a:lnTo>
                  <a:pt x="10271" y="9011"/>
                </a:lnTo>
                <a:cubicBezTo>
                  <a:pt x="10429" y="9515"/>
                  <a:pt x="10902" y="9925"/>
                  <a:pt x="11469" y="9925"/>
                </a:cubicBezTo>
                <a:cubicBezTo>
                  <a:pt x="12130" y="9925"/>
                  <a:pt x="12729" y="9358"/>
                  <a:pt x="12729" y="8696"/>
                </a:cubicBezTo>
                <a:lnTo>
                  <a:pt x="12729" y="1261"/>
                </a:lnTo>
                <a:cubicBezTo>
                  <a:pt x="12634" y="536"/>
                  <a:pt x="12099" y="1"/>
                  <a:pt x="11437" y="1"/>
                </a:cubicBezTo>
                <a:close/>
              </a:path>
            </a:pathLst>
          </a:custGeom>
          <a:solidFill>
            <a:schemeClr val="accen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Checkpoint Generic Outline Color icon" id="223" name="Google Shape;223;p23"/>
          <p:cNvPicPr preferRelativeResize="0"/>
          <p:nvPr/>
        </p:nvPicPr>
        <p:blipFill rotWithShape="1">
          <a:blip r:embed="rId3">
            <a:alphaModFix/>
          </a:blip>
          <a:srcRect b="0" l="0" r="0" t="0"/>
          <a:stretch/>
        </p:blipFill>
        <p:spPr>
          <a:xfrm>
            <a:off x="212017" y="335147"/>
            <a:ext cx="1076009" cy="1076009"/>
          </a:xfrm>
          <a:prstGeom prst="rect">
            <a:avLst/>
          </a:prstGeom>
          <a:noFill/>
          <a:ln>
            <a:noFill/>
          </a:ln>
        </p:spPr>
      </p:pic>
      <p:sp>
        <p:nvSpPr>
          <p:cNvPr id="224" name="Google Shape;224;p23"/>
          <p:cNvSpPr txBox="1"/>
          <p:nvPr>
            <p:ph idx="13" type="subTitle"/>
          </p:nvPr>
        </p:nvSpPr>
        <p:spPr>
          <a:xfrm>
            <a:off x="3339821" y="3829836"/>
            <a:ext cx="2588605" cy="5727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SzPts val="1400"/>
              <a:buNone/>
            </a:pPr>
            <a:r>
              <a:rPr lang="th-TH"/>
              <a:t>ส่งผลต่อประสิทธิภาพของการเบรก</a:t>
            </a:r>
            <a:endParaRPr/>
          </a:p>
          <a:p>
            <a:pPr indent="-342900" lvl="0" marL="457200" rtl="0" algn="ctr">
              <a:lnSpc>
                <a:spcPct val="100000"/>
              </a:lnSpc>
              <a:spcBef>
                <a:spcPts val="0"/>
              </a:spcBef>
              <a:spcAft>
                <a:spcPts val="0"/>
              </a:spcAft>
              <a:buSzPts val="1400"/>
              <a:buNone/>
            </a:pPr>
            <a:r>
              <a:t/>
            </a:r>
            <a:endParaRPr/>
          </a:p>
        </p:txBody>
      </p:sp>
      <p:grpSp>
        <p:nvGrpSpPr>
          <p:cNvPr id="225" name="Google Shape;225;p23"/>
          <p:cNvGrpSpPr/>
          <p:nvPr/>
        </p:nvGrpSpPr>
        <p:grpSpPr>
          <a:xfrm>
            <a:off x="1675990" y="1287859"/>
            <a:ext cx="354586" cy="352675"/>
            <a:chOff x="-35482200" y="3561225"/>
            <a:chExt cx="292225" cy="290650"/>
          </a:xfrm>
        </p:grpSpPr>
        <p:sp>
          <p:nvSpPr>
            <p:cNvPr id="226" name="Google Shape;226;p23"/>
            <p:cNvSpPr/>
            <p:nvPr/>
          </p:nvSpPr>
          <p:spPr>
            <a:xfrm>
              <a:off x="-35482200" y="3749475"/>
              <a:ext cx="292225" cy="102400"/>
            </a:xfrm>
            <a:custGeom>
              <a:rect b="b" l="l" r="r" t="t"/>
              <a:pathLst>
                <a:path extrusionOk="0" h="4096" w="11689">
                  <a:moveTo>
                    <a:pt x="1701" y="0"/>
                  </a:moveTo>
                  <a:cubicBezTo>
                    <a:pt x="1040" y="0"/>
                    <a:pt x="473" y="315"/>
                    <a:pt x="63" y="819"/>
                  </a:cubicBezTo>
                  <a:cubicBezTo>
                    <a:pt x="0" y="945"/>
                    <a:pt x="0" y="1040"/>
                    <a:pt x="32" y="1166"/>
                  </a:cubicBezTo>
                  <a:cubicBezTo>
                    <a:pt x="63" y="1292"/>
                    <a:pt x="189" y="1355"/>
                    <a:pt x="347" y="1355"/>
                  </a:cubicBezTo>
                  <a:lnTo>
                    <a:pt x="1008" y="1355"/>
                  </a:lnTo>
                  <a:cubicBezTo>
                    <a:pt x="1418" y="1355"/>
                    <a:pt x="1670" y="1670"/>
                    <a:pt x="1670" y="2048"/>
                  </a:cubicBezTo>
                  <a:cubicBezTo>
                    <a:pt x="1670" y="2426"/>
                    <a:pt x="1355" y="2710"/>
                    <a:pt x="1008" y="2710"/>
                  </a:cubicBezTo>
                  <a:lnTo>
                    <a:pt x="347" y="2710"/>
                  </a:lnTo>
                  <a:cubicBezTo>
                    <a:pt x="221" y="2710"/>
                    <a:pt x="95" y="2773"/>
                    <a:pt x="32" y="2899"/>
                  </a:cubicBezTo>
                  <a:cubicBezTo>
                    <a:pt x="0" y="3025"/>
                    <a:pt x="0" y="3151"/>
                    <a:pt x="63" y="3245"/>
                  </a:cubicBezTo>
                  <a:cubicBezTo>
                    <a:pt x="410" y="3781"/>
                    <a:pt x="1040" y="4096"/>
                    <a:pt x="1701" y="4096"/>
                  </a:cubicBezTo>
                  <a:cubicBezTo>
                    <a:pt x="2615" y="4096"/>
                    <a:pt x="3371" y="3497"/>
                    <a:pt x="3655" y="2710"/>
                  </a:cubicBezTo>
                  <a:lnTo>
                    <a:pt x="8065" y="2710"/>
                  </a:lnTo>
                  <a:cubicBezTo>
                    <a:pt x="8317" y="3497"/>
                    <a:pt x="9073" y="4096"/>
                    <a:pt x="9987" y="4096"/>
                  </a:cubicBezTo>
                  <a:cubicBezTo>
                    <a:pt x="10649" y="4096"/>
                    <a:pt x="11247" y="3781"/>
                    <a:pt x="11594" y="3245"/>
                  </a:cubicBezTo>
                  <a:cubicBezTo>
                    <a:pt x="11688" y="3119"/>
                    <a:pt x="11688" y="3025"/>
                    <a:pt x="11625" y="2899"/>
                  </a:cubicBezTo>
                  <a:cubicBezTo>
                    <a:pt x="11594" y="2773"/>
                    <a:pt x="11468" y="2710"/>
                    <a:pt x="11310" y="2710"/>
                  </a:cubicBezTo>
                  <a:lnTo>
                    <a:pt x="10649" y="2710"/>
                  </a:lnTo>
                  <a:cubicBezTo>
                    <a:pt x="10271" y="2710"/>
                    <a:pt x="9987" y="2395"/>
                    <a:pt x="9987" y="2048"/>
                  </a:cubicBezTo>
                  <a:cubicBezTo>
                    <a:pt x="9987" y="1670"/>
                    <a:pt x="10302" y="1355"/>
                    <a:pt x="10649" y="1355"/>
                  </a:cubicBezTo>
                  <a:lnTo>
                    <a:pt x="11310" y="1355"/>
                  </a:lnTo>
                  <a:cubicBezTo>
                    <a:pt x="11436" y="1355"/>
                    <a:pt x="11562" y="1292"/>
                    <a:pt x="11625" y="1166"/>
                  </a:cubicBezTo>
                  <a:cubicBezTo>
                    <a:pt x="11688" y="1040"/>
                    <a:pt x="11688" y="945"/>
                    <a:pt x="11594" y="819"/>
                  </a:cubicBezTo>
                  <a:cubicBezTo>
                    <a:pt x="11247" y="315"/>
                    <a:pt x="10649" y="0"/>
                    <a:pt x="9987" y="0"/>
                  </a:cubicBezTo>
                  <a:cubicBezTo>
                    <a:pt x="9073" y="0"/>
                    <a:pt x="8349" y="567"/>
                    <a:pt x="8065" y="1355"/>
                  </a:cubicBezTo>
                  <a:lnTo>
                    <a:pt x="3655" y="1355"/>
                  </a:lnTo>
                  <a:cubicBezTo>
                    <a:pt x="3371" y="567"/>
                    <a:pt x="2615" y="0"/>
                    <a:pt x="1701"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7" name="Google Shape;227;p23"/>
            <p:cNvSpPr/>
            <p:nvPr/>
          </p:nvSpPr>
          <p:spPr>
            <a:xfrm>
              <a:off x="-35371150" y="3561225"/>
              <a:ext cx="68550" cy="68550"/>
            </a:xfrm>
            <a:custGeom>
              <a:rect b="b" l="l" r="r" t="t"/>
              <a:pathLst>
                <a:path extrusionOk="0" h="2742" w="2742">
                  <a:moveTo>
                    <a:pt x="1355" y="1"/>
                  </a:moveTo>
                  <a:cubicBezTo>
                    <a:pt x="630" y="1"/>
                    <a:pt x="0" y="631"/>
                    <a:pt x="0" y="1387"/>
                  </a:cubicBezTo>
                  <a:cubicBezTo>
                    <a:pt x="0" y="2111"/>
                    <a:pt x="630" y="2741"/>
                    <a:pt x="1355" y="2741"/>
                  </a:cubicBezTo>
                  <a:cubicBezTo>
                    <a:pt x="2111" y="2741"/>
                    <a:pt x="2741" y="2111"/>
                    <a:pt x="2741" y="1387"/>
                  </a:cubicBezTo>
                  <a:cubicBezTo>
                    <a:pt x="2741" y="631"/>
                    <a:pt x="2111" y="1"/>
                    <a:pt x="1355"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28" name="Google Shape;228;p23"/>
            <p:cNvSpPr/>
            <p:nvPr/>
          </p:nvSpPr>
          <p:spPr>
            <a:xfrm>
              <a:off x="-35405025" y="3647075"/>
              <a:ext cx="136275" cy="119750"/>
            </a:xfrm>
            <a:custGeom>
              <a:rect b="b" l="l" r="r" t="t"/>
              <a:pathLst>
                <a:path extrusionOk="0" h="4790" w="5451">
                  <a:moveTo>
                    <a:pt x="2710" y="1"/>
                  </a:moveTo>
                  <a:cubicBezTo>
                    <a:pt x="1387" y="1"/>
                    <a:pt x="253" y="1009"/>
                    <a:pt x="32" y="2300"/>
                  </a:cubicBezTo>
                  <a:cubicBezTo>
                    <a:pt x="1" y="2521"/>
                    <a:pt x="158" y="2710"/>
                    <a:pt x="410" y="2710"/>
                  </a:cubicBezTo>
                  <a:lnTo>
                    <a:pt x="2395" y="2710"/>
                  </a:lnTo>
                  <a:lnTo>
                    <a:pt x="2395" y="4789"/>
                  </a:lnTo>
                  <a:lnTo>
                    <a:pt x="3088" y="4789"/>
                  </a:lnTo>
                  <a:lnTo>
                    <a:pt x="3088" y="2710"/>
                  </a:lnTo>
                  <a:lnTo>
                    <a:pt x="5073" y="2710"/>
                  </a:lnTo>
                  <a:cubicBezTo>
                    <a:pt x="5293" y="2710"/>
                    <a:pt x="5451" y="2521"/>
                    <a:pt x="5451" y="2300"/>
                  </a:cubicBezTo>
                  <a:cubicBezTo>
                    <a:pt x="5230" y="977"/>
                    <a:pt x="4096" y="1"/>
                    <a:pt x="2710"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29" name="Google Shape;229;p23"/>
          <p:cNvGrpSpPr/>
          <p:nvPr/>
        </p:nvGrpSpPr>
        <p:grpSpPr>
          <a:xfrm>
            <a:off x="1696307" y="3096622"/>
            <a:ext cx="354586" cy="356254"/>
            <a:chOff x="-34405525" y="3558075"/>
            <a:chExt cx="292225" cy="293600"/>
          </a:xfrm>
        </p:grpSpPr>
        <p:sp>
          <p:nvSpPr>
            <p:cNvPr id="230" name="Google Shape;230;p23"/>
            <p:cNvSpPr/>
            <p:nvPr/>
          </p:nvSpPr>
          <p:spPr>
            <a:xfrm>
              <a:off x="-34303150" y="3663825"/>
              <a:ext cx="189850" cy="187850"/>
            </a:xfrm>
            <a:custGeom>
              <a:rect b="b" l="l" r="r" t="t"/>
              <a:pathLst>
                <a:path extrusionOk="0" h="7514" w="7594">
                  <a:moveTo>
                    <a:pt x="5487" y="0"/>
                  </a:moveTo>
                  <a:cubicBezTo>
                    <a:pt x="5380" y="0"/>
                    <a:pt x="5278" y="8"/>
                    <a:pt x="5168" y="24"/>
                  </a:cubicBezTo>
                  <a:cubicBezTo>
                    <a:pt x="4349" y="181"/>
                    <a:pt x="3656" y="843"/>
                    <a:pt x="3561" y="1630"/>
                  </a:cubicBezTo>
                  <a:cubicBezTo>
                    <a:pt x="3467" y="2198"/>
                    <a:pt x="3561" y="2513"/>
                    <a:pt x="3719" y="2891"/>
                  </a:cubicBezTo>
                  <a:lnTo>
                    <a:pt x="285" y="6325"/>
                  </a:lnTo>
                  <a:cubicBezTo>
                    <a:pt x="1" y="6608"/>
                    <a:pt x="1" y="7049"/>
                    <a:pt x="285" y="7301"/>
                  </a:cubicBezTo>
                  <a:cubicBezTo>
                    <a:pt x="426" y="7443"/>
                    <a:pt x="600" y="7514"/>
                    <a:pt x="773" y="7514"/>
                  </a:cubicBezTo>
                  <a:cubicBezTo>
                    <a:pt x="946" y="7514"/>
                    <a:pt x="1119" y="7443"/>
                    <a:pt x="1261" y="7301"/>
                  </a:cubicBezTo>
                  <a:lnTo>
                    <a:pt x="4695" y="3899"/>
                  </a:lnTo>
                  <a:cubicBezTo>
                    <a:pt x="5022" y="4016"/>
                    <a:pt x="5280" y="4080"/>
                    <a:pt x="5597" y="4080"/>
                  </a:cubicBezTo>
                  <a:cubicBezTo>
                    <a:pt x="5708" y="4080"/>
                    <a:pt x="5825" y="4073"/>
                    <a:pt x="5955" y="4056"/>
                  </a:cubicBezTo>
                  <a:cubicBezTo>
                    <a:pt x="6775" y="3899"/>
                    <a:pt x="7436" y="3206"/>
                    <a:pt x="7562" y="2418"/>
                  </a:cubicBezTo>
                  <a:cubicBezTo>
                    <a:pt x="7594" y="2198"/>
                    <a:pt x="7594" y="1945"/>
                    <a:pt x="7562" y="1756"/>
                  </a:cubicBezTo>
                  <a:cubicBezTo>
                    <a:pt x="7562" y="1630"/>
                    <a:pt x="7436" y="1504"/>
                    <a:pt x="7310" y="1473"/>
                  </a:cubicBezTo>
                  <a:cubicBezTo>
                    <a:pt x="7287" y="1465"/>
                    <a:pt x="7259" y="1461"/>
                    <a:pt x="7229" y="1461"/>
                  </a:cubicBezTo>
                  <a:cubicBezTo>
                    <a:pt x="7141" y="1461"/>
                    <a:pt x="7034" y="1497"/>
                    <a:pt x="6964" y="1567"/>
                  </a:cubicBezTo>
                  <a:lnTo>
                    <a:pt x="6491" y="2040"/>
                  </a:lnTo>
                  <a:cubicBezTo>
                    <a:pt x="6365" y="2166"/>
                    <a:pt x="6192" y="2229"/>
                    <a:pt x="6014" y="2229"/>
                  </a:cubicBezTo>
                  <a:cubicBezTo>
                    <a:pt x="5837" y="2229"/>
                    <a:pt x="5656" y="2166"/>
                    <a:pt x="5514" y="2040"/>
                  </a:cubicBezTo>
                  <a:cubicBezTo>
                    <a:pt x="5231" y="1756"/>
                    <a:pt x="5231" y="1315"/>
                    <a:pt x="5514" y="1032"/>
                  </a:cubicBezTo>
                  <a:lnTo>
                    <a:pt x="6018" y="622"/>
                  </a:lnTo>
                  <a:cubicBezTo>
                    <a:pt x="6113" y="528"/>
                    <a:pt x="6144" y="370"/>
                    <a:pt x="6113" y="276"/>
                  </a:cubicBezTo>
                  <a:cubicBezTo>
                    <a:pt x="6050" y="150"/>
                    <a:pt x="5955" y="55"/>
                    <a:pt x="5829" y="24"/>
                  </a:cubicBezTo>
                  <a:cubicBezTo>
                    <a:pt x="5703" y="8"/>
                    <a:pt x="5593" y="0"/>
                    <a:pt x="5487"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1" name="Google Shape;231;p23"/>
            <p:cNvSpPr/>
            <p:nvPr/>
          </p:nvSpPr>
          <p:spPr>
            <a:xfrm>
              <a:off x="-34250375" y="3565950"/>
              <a:ext cx="46500" cy="46500"/>
            </a:xfrm>
            <a:custGeom>
              <a:rect b="b" l="l" r="r" t="t"/>
              <a:pathLst>
                <a:path extrusionOk="0" h="1860" w="1860">
                  <a:moveTo>
                    <a:pt x="1" y="1"/>
                  </a:moveTo>
                  <a:lnTo>
                    <a:pt x="1" y="1859"/>
                  </a:lnTo>
                  <a:lnTo>
                    <a:pt x="1860" y="1859"/>
                  </a:lnTo>
                  <a:lnTo>
                    <a:pt x="1" y="1"/>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2" name="Google Shape;232;p23"/>
            <p:cNvSpPr/>
            <p:nvPr/>
          </p:nvSpPr>
          <p:spPr>
            <a:xfrm>
              <a:off x="-34405525" y="3558075"/>
              <a:ext cx="206375" cy="276475"/>
            </a:xfrm>
            <a:custGeom>
              <a:rect b="b" l="l" r="r" t="t"/>
              <a:pathLst>
                <a:path extrusionOk="0" h="11059" w="8255">
                  <a:moveTo>
                    <a:pt x="3812" y="1450"/>
                  </a:moveTo>
                  <a:cubicBezTo>
                    <a:pt x="4001" y="1450"/>
                    <a:pt x="4159" y="1607"/>
                    <a:pt x="4159" y="1796"/>
                  </a:cubicBezTo>
                  <a:cubicBezTo>
                    <a:pt x="4159" y="2017"/>
                    <a:pt x="4001" y="2174"/>
                    <a:pt x="3812" y="2174"/>
                  </a:cubicBezTo>
                  <a:cubicBezTo>
                    <a:pt x="3623" y="2174"/>
                    <a:pt x="3466" y="2017"/>
                    <a:pt x="3466" y="1796"/>
                  </a:cubicBezTo>
                  <a:cubicBezTo>
                    <a:pt x="3466" y="1607"/>
                    <a:pt x="3623" y="1450"/>
                    <a:pt x="3812" y="1450"/>
                  </a:cubicBezTo>
                  <a:close/>
                  <a:moveTo>
                    <a:pt x="3812" y="2836"/>
                  </a:moveTo>
                  <a:cubicBezTo>
                    <a:pt x="4001" y="2836"/>
                    <a:pt x="4159" y="2993"/>
                    <a:pt x="4159" y="3183"/>
                  </a:cubicBezTo>
                  <a:lnTo>
                    <a:pt x="4159" y="5293"/>
                  </a:lnTo>
                  <a:cubicBezTo>
                    <a:pt x="4159" y="5482"/>
                    <a:pt x="4001" y="5640"/>
                    <a:pt x="3812" y="5640"/>
                  </a:cubicBezTo>
                  <a:cubicBezTo>
                    <a:pt x="3623" y="5640"/>
                    <a:pt x="3466" y="5482"/>
                    <a:pt x="3466" y="5293"/>
                  </a:cubicBezTo>
                  <a:lnTo>
                    <a:pt x="3466" y="3183"/>
                  </a:lnTo>
                  <a:cubicBezTo>
                    <a:pt x="3466" y="2993"/>
                    <a:pt x="3623" y="2836"/>
                    <a:pt x="3812" y="2836"/>
                  </a:cubicBezTo>
                  <a:close/>
                  <a:moveTo>
                    <a:pt x="5860" y="6301"/>
                  </a:moveTo>
                  <a:cubicBezTo>
                    <a:pt x="6049" y="6301"/>
                    <a:pt x="6207" y="6459"/>
                    <a:pt x="6207" y="6648"/>
                  </a:cubicBezTo>
                  <a:cubicBezTo>
                    <a:pt x="6207" y="6837"/>
                    <a:pt x="6049" y="6995"/>
                    <a:pt x="5860" y="6995"/>
                  </a:cubicBezTo>
                  <a:lnTo>
                    <a:pt x="1733" y="6995"/>
                  </a:lnTo>
                  <a:cubicBezTo>
                    <a:pt x="1544" y="6995"/>
                    <a:pt x="1387" y="6837"/>
                    <a:pt x="1387" y="6648"/>
                  </a:cubicBezTo>
                  <a:cubicBezTo>
                    <a:pt x="1387" y="6459"/>
                    <a:pt x="1544" y="6301"/>
                    <a:pt x="1733" y="6301"/>
                  </a:cubicBezTo>
                  <a:close/>
                  <a:moveTo>
                    <a:pt x="4537" y="7688"/>
                  </a:moveTo>
                  <a:cubicBezTo>
                    <a:pt x="4726" y="7688"/>
                    <a:pt x="4884" y="7845"/>
                    <a:pt x="4884" y="8034"/>
                  </a:cubicBezTo>
                  <a:cubicBezTo>
                    <a:pt x="4884" y="8223"/>
                    <a:pt x="4726" y="8381"/>
                    <a:pt x="4537" y="8381"/>
                  </a:cubicBezTo>
                  <a:lnTo>
                    <a:pt x="1733" y="8381"/>
                  </a:lnTo>
                  <a:cubicBezTo>
                    <a:pt x="1544" y="8381"/>
                    <a:pt x="1387" y="8223"/>
                    <a:pt x="1387" y="8034"/>
                  </a:cubicBezTo>
                  <a:cubicBezTo>
                    <a:pt x="1387" y="7845"/>
                    <a:pt x="1544" y="7688"/>
                    <a:pt x="1733" y="7688"/>
                  </a:cubicBezTo>
                  <a:close/>
                  <a:moveTo>
                    <a:pt x="347" y="1"/>
                  </a:moveTo>
                  <a:cubicBezTo>
                    <a:pt x="158" y="1"/>
                    <a:pt x="0" y="158"/>
                    <a:pt x="0" y="347"/>
                  </a:cubicBezTo>
                  <a:lnTo>
                    <a:pt x="0" y="10681"/>
                  </a:lnTo>
                  <a:cubicBezTo>
                    <a:pt x="0" y="10964"/>
                    <a:pt x="158" y="11059"/>
                    <a:pt x="347" y="11059"/>
                  </a:cubicBezTo>
                  <a:lnTo>
                    <a:pt x="3466" y="11059"/>
                  </a:lnTo>
                  <a:cubicBezTo>
                    <a:pt x="3466" y="10712"/>
                    <a:pt x="3592" y="10366"/>
                    <a:pt x="3844" y="10082"/>
                  </a:cubicBezTo>
                  <a:lnTo>
                    <a:pt x="4254" y="9704"/>
                  </a:lnTo>
                  <a:lnTo>
                    <a:pt x="1702" y="9704"/>
                  </a:lnTo>
                  <a:cubicBezTo>
                    <a:pt x="1481" y="9704"/>
                    <a:pt x="1324" y="9546"/>
                    <a:pt x="1324" y="9326"/>
                  </a:cubicBezTo>
                  <a:cubicBezTo>
                    <a:pt x="1324" y="9137"/>
                    <a:pt x="1481" y="8979"/>
                    <a:pt x="1702" y="8979"/>
                  </a:cubicBezTo>
                  <a:lnTo>
                    <a:pt x="4915" y="8979"/>
                  </a:lnTo>
                  <a:lnTo>
                    <a:pt x="6963" y="6932"/>
                  </a:lnTo>
                  <a:cubicBezTo>
                    <a:pt x="6900" y="6585"/>
                    <a:pt x="6805" y="6238"/>
                    <a:pt x="6931" y="5703"/>
                  </a:cubicBezTo>
                  <a:cubicBezTo>
                    <a:pt x="7089" y="4915"/>
                    <a:pt x="7562" y="4254"/>
                    <a:pt x="8255" y="3876"/>
                  </a:cubicBezTo>
                  <a:lnTo>
                    <a:pt x="8255" y="2773"/>
                  </a:lnTo>
                  <a:lnTo>
                    <a:pt x="5860" y="2773"/>
                  </a:lnTo>
                  <a:cubicBezTo>
                    <a:pt x="5671" y="2773"/>
                    <a:pt x="5514" y="2615"/>
                    <a:pt x="5514" y="2395"/>
                  </a:cubicBezTo>
                  <a:lnTo>
                    <a:pt x="5514" y="1"/>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33" name="Google Shape;233;p23"/>
          <p:cNvGrpSpPr/>
          <p:nvPr/>
        </p:nvGrpSpPr>
        <p:grpSpPr>
          <a:xfrm>
            <a:off x="7423865" y="3075266"/>
            <a:ext cx="366052" cy="356831"/>
            <a:chOff x="-31817400" y="3910025"/>
            <a:chExt cx="301675" cy="294075"/>
          </a:xfrm>
        </p:grpSpPr>
        <p:sp>
          <p:nvSpPr>
            <p:cNvPr id="234" name="Google Shape;234;p23"/>
            <p:cNvSpPr/>
            <p:nvPr/>
          </p:nvSpPr>
          <p:spPr>
            <a:xfrm>
              <a:off x="-31817400" y="3911550"/>
              <a:ext cx="301675" cy="292550"/>
            </a:xfrm>
            <a:custGeom>
              <a:rect b="b" l="l" r="r" t="t"/>
              <a:pathLst>
                <a:path extrusionOk="0" h="11702" w="12067">
                  <a:moveTo>
                    <a:pt x="2558" y="0"/>
                  </a:moveTo>
                  <a:cubicBezTo>
                    <a:pt x="2357" y="0"/>
                    <a:pt x="2155" y="24"/>
                    <a:pt x="1954" y="70"/>
                  </a:cubicBezTo>
                  <a:cubicBezTo>
                    <a:pt x="1828" y="102"/>
                    <a:pt x="1733" y="196"/>
                    <a:pt x="1702" y="322"/>
                  </a:cubicBezTo>
                  <a:cubicBezTo>
                    <a:pt x="1670" y="448"/>
                    <a:pt x="1702" y="543"/>
                    <a:pt x="1796" y="637"/>
                  </a:cubicBezTo>
                  <a:lnTo>
                    <a:pt x="2679" y="1551"/>
                  </a:lnTo>
                  <a:cubicBezTo>
                    <a:pt x="2962" y="1803"/>
                    <a:pt x="2962" y="2244"/>
                    <a:pt x="2679" y="2528"/>
                  </a:cubicBezTo>
                  <a:cubicBezTo>
                    <a:pt x="2553" y="2669"/>
                    <a:pt x="2379" y="2740"/>
                    <a:pt x="2202" y="2740"/>
                  </a:cubicBezTo>
                  <a:cubicBezTo>
                    <a:pt x="2025" y="2740"/>
                    <a:pt x="1844" y="2669"/>
                    <a:pt x="1702" y="2528"/>
                  </a:cubicBezTo>
                  <a:lnTo>
                    <a:pt x="788" y="1614"/>
                  </a:lnTo>
                  <a:cubicBezTo>
                    <a:pt x="744" y="1569"/>
                    <a:pt x="668" y="1525"/>
                    <a:pt x="582" y="1525"/>
                  </a:cubicBezTo>
                  <a:cubicBezTo>
                    <a:pt x="547" y="1525"/>
                    <a:pt x="510" y="1532"/>
                    <a:pt x="473" y="1551"/>
                  </a:cubicBezTo>
                  <a:cubicBezTo>
                    <a:pt x="347" y="1582"/>
                    <a:pt x="284" y="1645"/>
                    <a:pt x="253" y="1771"/>
                  </a:cubicBezTo>
                  <a:cubicBezTo>
                    <a:pt x="1" y="2591"/>
                    <a:pt x="253" y="3473"/>
                    <a:pt x="883" y="4103"/>
                  </a:cubicBezTo>
                  <a:cubicBezTo>
                    <a:pt x="1366" y="4494"/>
                    <a:pt x="1932" y="4750"/>
                    <a:pt x="2619" y="4750"/>
                  </a:cubicBezTo>
                  <a:cubicBezTo>
                    <a:pt x="2874" y="4750"/>
                    <a:pt x="3145" y="4715"/>
                    <a:pt x="3435" y="4638"/>
                  </a:cubicBezTo>
                  <a:lnTo>
                    <a:pt x="7247" y="8482"/>
                  </a:lnTo>
                  <a:cubicBezTo>
                    <a:pt x="6963" y="9522"/>
                    <a:pt x="7215" y="10372"/>
                    <a:pt x="7814" y="10971"/>
                  </a:cubicBezTo>
                  <a:cubicBezTo>
                    <a:pt x="8291" y="11472"/>
                    <a:pt x="8895" y="11702"/>
                    <a:pt x="9516" y="11702"/>
                  </a:cubicBezTo>
                  <a:cubicBezTo>
                    <a:pt x="9714" y="11702"/>
                    <a:pt x="9915" y="11678"/>
                    <a:pt x="10114" y="11632"/>
                  </a:cubicBezTo>
                  <a:cubicBezTo>
                    <a:pt x="10240" y="11569"/>
                    <a:pt x="10334" y="11506"/>
                    <a:pt x="10366" y="11380"/>
                  </a:cubicBezTo>
                  <a:cubicBezTo>
                    <a:pt x="10397" y="11254"/>
                    <a:pt x="10366" y="11128"/>
                    <a:pt x="10271" y="11065"/>
                  </a:cubicBezTo>
                  <a:lnTo>
                    <a:pt x="9389" y="10152"/>
                  </a:lnTo>
                  <a:cubicBezTo>
                    <a:pt x="9106" y="9868"/>
                    <a:pt x="9106" y="9459"/>
                    <a:pt x="9389" y="9175"/>
                  </a:cubicBezTo>
                  <a:cubicBezTo>
                    <a:pt x="9515" y="9033"/>
                    <a:pt x="9688" y="8962"/>
                    <a:pt x="9866" y="8962"/>
                  </a:cubicBezTo>
                  <a:cubicBezTo>
                    <a:pt x="10043" y="8962"/>
                    <a:pt x="10224" y="9033"/>
                    <a:pt x="10366" y="9175"/>
                  </a:cubicBezTo>
                  <a:lnTo>
                    <a:pt x="11279" y="10089"/>
                  </a:lnTo>
                  <a:cubicBezTo>
                    <a:pt x="11326" y="10135"/>
                    <a:pt x="11405" y="10164"/>
                    <a:pt x="11494" y="10164"/>
                  </a:cubicBezTo>
                  <a:cubicBezTo>
                    <a:pt x="11527" y="10164"/>
                    <a:pt x="11561" y="10160"/>
                    <a:pt x="11594" y="10152"/>
                  </a:cubicBezTo>
                  <a:cubicBezTo>
                    <a:pt x="11720" y="10120"/>
                    <a:pt x="11783" y="10026"/>
                    <a:pt x="11815" y="9931"/>
                  </a:cubicBezTo>
                  <a:cubicBezTo>
                    <a:pt x="12067" y="9081"/>
                    <a:pt x="11815" y="8230"/>
                    <a:pt x="11185" y="7600"/>
                  </a:cubicBezTo>
                  <a:cubicBezTo>
                    <a:pt x="10778" y="7170"/>
                    <a:pt x="10224" y="6903"/>
                    <a:pt x="9537" y="6903"/>
                  </a:cubicBezTo>
                  <a:cubicBezTo>
                    <a:pt x="9266" y="6903"/>
                    <a:pt x="8975" y="6944"/>
                    <a:pt x="8665" y="7033"/>
                  </a:cubicBezTo>
                  <a:lnTo>
                    <a:pt x="4852" y="3221"/>
                  </a:lnTo>
                  <a:lnTo>
                    <a:pt x="4884" y="3032"/>
                  </a:lnTo>
                  <a:cubicBezTo>
                    <a:pt x="5136" y="2213"/>
                    <a:pt x="4884" y="1330"/>
                    <a:pt x="4254" y="700"/>
                  </a:cubicBezTo>
                  <a:cubicBezTo>
                    <a:pt x="3778" y="225"/>
                    <a:pt x="3177" y="0"/>
                    <a:pt x="2558" y="0"/>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5" name="Google Shape;235;p23"/>
            <p:cNvSpPr/>
            <p:nvPr/>
          </p:nvSpPr>
          <p:spPr>
            <a:xfrm>
              <a:off x="-31816600" y="4062950"/>
              <a:ext cx="144150" cy="140600"/>
            </a:xfrm>
            <a:custGeom>
              <a:rect b="b" l="l" r="r" t="t"/>
              <a:pathLst>
                <a:path extrusionOk="0" h="5624" w="5766">
                  <a:moveTo>
                    <a:pt x="4080" y="1504"/>
                  </a:moveTo>
                  <a:cubicBezTo>
                    <a:pt x="4167" y="1504"/>
                    <a:pt x="4253" y="1528"/>
                    <a:pt x="4316" y="1575"/>
                  </a:cubicBezTo>
                  <a:cubicBezTo>
                    <a:pt x="4442" y="1701"/>
                    <a:pt x="4442" y="1953"/>
                    <a:pt x="4316" y="2048"/>
                  </a:cubicBezTo>
                  <a:lnTo>
                    <a:pt x="2205" y="4159"/>
                  </a:lnTo>
                  <a:cubicBezTo>
                    <a:pt x="2158" y="4206"/>
                    <a:pt x="2072" y="4230"/>
                    <a:pt x="1985" y="4230"/>
                  </a:cubicBezTo>
                  <a:cubicBezTo>
                    <a:pt x="1898" y="4230"/>
                    <a:pt x="1812" y="4206"/>
                    <a:pt x="1764" y="4159"/>
                  </a:cubicBezTo>
                  <a:cubicBezTo>
                    <a:pt x="1638" y="4033"/>
                    <a:pt x="1638" y="3781"/>
                    <a:pt x="1764" y="3686"/>
                  </a:cubicBezTo>
                  <a:lnTo>
                    <a:pt x="3844" y="1575"/>
                  </a:lnTo>
                  <a:cubicBezTo>
                    <a:pt x="3907" y="1528"/>
                    <a:pt x="3993" y="1504"/>
                    <a:pt x="4080" y="1504"/>
                  </a:cubicBezTo>
                  <a:close/>
                  <a:moveTo>
                    <a:pt x="3844" y="0"/>
                  </a:moveTo>
                  <a:lnTo>
                    <a:pt x="567" y="3277"/>
                  </a:lnTo>
                  <a:cubicBezTo>
                    <a:pt x="0" y="3844"/>
                    <a:pt x="0" y="4694"/>
                    <a:pt x="567" y="5198"/>
                  </a:cubicBezTo>
                  <a:cubicBezTo>
                    <a:pt x="835" y="5482"/>
                    <a:pt x="1189" y="5624"/>
                    <a:pt x="1540" y="5624"/>
                  </a:cubicBezTo>
                  <a:cubicBezTo>
                    <a:pt x="1890" y="5624"/>
                    <a:pt x="2237" y="5482"/>
                    <a:pt x="2489" y="5198"/>
                  </a:cubicBezTo>
                  <a:lnTo>
                    <a:pt x="5766" y="1953"/>
                  </a:lnTo>
                  <a:lnTo>
                    <a:pt x="3844" y="0"/>
                  </a:ln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6" name="Google Shape;236;p23"/>
            <p:cNvSpPr/>
            <p:nvPr/>
          </p:nvSpPr>
          <p:spPr>
            <a:xfrm>
              <a:off x="-31648050" y="3910025"/>
              <a:ext cx="129175" cy="127725"/>
            </a:xfrm>
            <a:custGeom>
              <a:rect b="b" l="l" r="r" t="t"/>
              <a:pathLst>
                <a:path extrusionOk="0" h="5109" w="5167">
                  <a:moveTo>
                    <a:pt x="4249" y="1"/>
                  </a:moveTo>
                  <a:cubicBezTo>
                    <a:pt x="4179" y="1"/>
                    <a:pt x="4106" y="24"/>
                    <a:pt x="4033" y="68"/>
                  </a:cubicBezTo>
                  <a:lnTo>
                    <a:pt x="2206" y="1171"/>
                  </a:lnTo>
                  <a:cubicBezTo>
                    <a:pt x="2017" y="1265"/>
                    <a:pt x="1985" y="1549"/>
                    <a:pt x="2143" y="1706"/>
                  </a:cubicBezTo>
                  <a:lnTo>
                    <a:pt x="2300" y="1864"/>
                  </a:lnTo>
                  <a:lnTo>
                    <a:pt x="0" y="4164"/>
                  </a:lnTo>
                  <a:lnTo>
                    <a:pt x="945" y="5109"/>
                  </a:lnTo>
                  <a:lnTo>
                    <a:pt x="3245" y="2809"/>
                  </a:lnTo>
                  <a:lnTo>
                    <a:pt x="3434" y="2998"/>
                  </a:lnTo>
                  <a:cubicBezTo>
                    <a:pt x="3502" y="3066"/>
                    <a:pt x="3594" y="3099"/>
                    <a:pt x="3684" y="3099"/>
                  </a:cubicBezTo>
                  <a:cubicBezTo>
                    <a:pt x="3802" y="3099"/>
                    <a:pt x="3916" y="3042"/>
                    <a:pt x="3970" y="2935"/>
                  </a:cubicBezTo>
                  <a:lnTo>
                    <a:pt x="5073" y="1108"/>
                  </a:lnTo>
                  <a:cubicBezTo>
                    <a:pt x="5167" y="1013"/>
                    <a:pt x="5167" y="793"/>
                    <a:pt x="5041" y="698"/>
                  </a:cubicBezTo>
                  <a:lnTo>
                    <a:pt x="4474" y="100"/>
                  </a:lnTo>
                  <a:cubicBezTo>
                    <a:pt x="4406" y="32"/>
                    <a:pt x="4330" y="1"/>
                    <a:pt x="4249" y="1"/>
                  </a:cubicBezTo>
                  <a:close/>
                </a:path>
              </a:pathLst>
            </a:custGeom>
            <a:solidFill>
              <a:srgbClr val="2F2726"/>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pic>
        <p:nvPicPr>
          <p:cNvPr id="237" name="Google Shape;237;p23"/>
          <p:cNvPicPr preferRelativeResize="0"/>
          <p:nvPr/>
        </p:nvPicPr>
        <p:blipFill rotWithShape="1">
          <a:blip r:embed="rId4">
            <a:alphaModFix/>
          </a:blip>
          <a:srcRect b="0" l="0" r="0" t="0"/>
          <a:stretch/>
        </p:blipFill>
        <p:spPr>
          <a:xfrm>
            <a:off x="7944479" y="4453276"/>
            <a:ext cx="1314633" cy="352474"/>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2"/>
                                        </p:tgtEl>
                                        <p:attrNameLst>
                                          <p:attrName>style.visibility</p:attrName>
                                        </p:attrNameLst>
                                      </p:cBhvr>
                                      <p:to>
                                        <p:strVal val="visible"/>
                                      </p:to>
                                    </p:set>
                                    <p:animEffect filter="fade" transition="in">
                                      <p:cBhvr>
                                        <p:cTn dur="500"/>
                                        <p:tgtEl>
                                          <p:spTgt spid="202"/>
                                        </p:tgtEl>
                                      </p:cBhvr>
                                    </p:animEffect>
                                  </p:childTnLst>
                                </p:cTn>
                              </p:par>
                              <p:par>
                                <p:cTn fill="hold" nodeType="withEffect" presetClass="entr" presetID="10" presetSubtype="0">
                                  <p:stCondLst>
                                    <p:cond delay="0"/>
                                  </p:stCondLst>
                                  <p:childTnLst>
                                    <p:set>
                                      <p:cBhvr>
                                        <p:cTn dur="1" fill="hold">
                                          <p:stCondLst>
                                            <p:cond delay="0"/>
                                          </p:stCondLst>
                                        </p:cTn>
                                        <p:tgtEl>
                                          <p:spTgt spid="225"/>
                                        </p:tgtEl>
                                        <p:attrNameLst>
                                          <p:attrName>style.visibility</p:attrName>
                                        </p:attrNameLst>
                                      </p:cBhvr>
                                      <p:to>
                                        <p:strVal val="visible"/>
                                      </p:to>
                                    </p:set>
                                    <p:animEffect filter="fade" transition="in">
                                      <p:cBhvr>
                                        <p:cTn dur="500"/>
                                        <p:tgtEl>
                                          <p:spTgt spid="225"/>
                                        </p:tgtEl>
                                      </p:cBhvr>
                                    </p:animEffect>
                                  </p:childTnLst>
                                </p:cTn>
                              </p:par>
                              <p:par>
                                <p:cTn fill="hold" nodeType="withEffect" presetClass="entr" presetID="10" presetSubtype="0">
                                  <p:stCondLst>
                                    <p:cond delay="0"/>
                                  </p:stCondLst>
                                  <p:childTnLst>
                                    <p:set>
                                      <p:cBhvr>
                                        <p:cTn dur="1" fill="hold">
                                          <p:stCondLst>
                                            <p:cond delay="0"/>
                                          </p:stCondLst>
                                        </p:cTn>
                                        <p:tgtEl>
                                          <p:spTgt spid="203"/>
                                        </p:tgtEl>
                                        <p:attrNameLst>
                                          <p:attrName>style.visibility</p:attrName>
                                        </p:attrNameLst>
                                      </p:cBhvr>
                                      <p:to>
                                        <p:strVal val="visible"/>
                                      </p:to>
                                    </p:set>
                                    <p:animEffect filter="fade" transition="in">
                                      <p:cBhvr>
                                        <p:cTn dur="500"/>
                                        <p:tgtEl>
                                          <p:spTgt spid="20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0"/>
                                        </p:tgtEl>
                                        <p:attrNameLst>
                                          <p:attrName>style.visibility</p:attrName>
                                        </p:attrNameLst>
                                      </p:cBhvr>
                                      <p:to>
                                        <p:strVal val="visible"/>
                                      </p:to>
                                    </p:set>
                                    <p:animEffect filter="fade" transition="in">
                                      <p:cBhvr>
                                        <p:cTn dur="500"/>
                                        <p:tgtEl>
                                          <p:spTgt spid="200"/>
                                        </p:tgtEl>
                                      </p:cBhvr>
                                    </p:animEffect>
                                  </p:childTnLst>
                                </p:cTn>
                              </p:par>
                              <p:par>
                                <p:cTn fill="hold" nodeType="withEffect" presetClass="entr" presetID="10" presetSubtype="0">
                                  <p:stCondLst>
                                    <p:cond delay="0"/>
                                  </p:stCondLst>
                                  <p:childTnLst>
                                    <p:set>
                                      <p:cBhvr>
                                        <p:cTn dur="1" fill="hold">
                                          <p:stCondLst>
                                            <p:cond delay="0"/>
                                          </p:stCondLst>
                                        </p:cTn>
                                        <p:tgtEl>
                                          <p:spTgt spid="201"/>
                                        </p:tgtEl>
                                        <p:attrNameLst>
                                          <p:attrName>style.visibility</p:attrName>
                                        </p:attrNameLst>
                                      </p:cBhvr>
                                      <p:to>
                                        <p:strVal val="visible"/>
                                      </p:to>
                                    </p:set>
                                    <p:animEffect filter="fade" transition="in">
                                      <p:cBhvr>
                                        <p:cTn dur="500"/>
                                        <p:tgtEl>
                                          <p:spTgt spid="201"/>
                                        </p:tgtEl>
                                      </p:cBhvr>
                                    </p:animEffect>
                                  </p:childTnLst>
                                </p:cTn>
                              </p:par>
                              <p:par>
                                <p:cTn fill="hold" nodeType="withEffect" presetClass="entr" presetID="10" presetSubtype="0">
                                  <p:stCondLst>
                                    <p:cond delay="0"/>
                                  </p:stCondLst>
                                  <p:childTnLst>
                                    <p:set>
                                      <p:cBhvr>
                                        <p:cTn dur="1" fill="hold">
                                          <p:stCondLst>
                                            <p:cond delay="0"/>
                                          </p:stCondLst>
                                        </p:cTn>
                                        <p:tgtEl>
                                          <p:spTgt spid="222"/>
                                        </p:tgtEl>
                                        <p:attrNameLst>
                                          <p:attrName>style.visibility</p:attrName>
                                        </p:attrNameLst>
                                      </p:cBhvr>
                                      <p:to>
                                        <p:strVal val="visible"/>
                                      </p:to>
                                    </p:set>
                                    <p:animEffect filter="fade" transition="in">
                                      <p:cBhvr>
                                        <p:cTn dur="500"/>
                                        <p:tgtEl>
                                          <p:spTgt spid="22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4"/>
                                        </p:tgtEl>
                                        <p:attrNameLst>
                                          <p:attrName>style.visibility</p:attrName>
                                        </p:attrNameLst>
                                      </p:cBhvr>
                                      <p:to>
                                        <p:strVal val="visible"/>
                                      </p:to>
                                    </p:set>
                                    <p:animEffect filter="fade" transition="in">
                                      <p:cBhvr>
                                        <p:cTn dur="500"/>
                                        <p:tgtEl>
                                          <p:spTgt spid="204"/>
                                        </p:tgtEl>
                                      </p:cBhvr>
                                    </p:animEffect>
                                  </p:childTnLst>
                                </p:cTn>
                              </p:par>
                              <p:par>
                                <p:cTn fill="hold" nodeType="withEffect" presetClass="entr" presetID="10" presetSubtype="0">
                                  <p:stCondLst>
                                    <p:cond delay="0"/>
                                  </p:stCondLst>
                                  <p:childTnLst>
                                    <p:set>
                                      <p:cBhvr>
                                        <p:cTn dur="1" fill="hold">
                                          <p:stCondLst>
                                            <p:cond delay="0"/>
                                          </p:stCondLst>
                                        </p:cTn>
                                        <p:tgtEl>
                                          <p:spTgt spid="205"/>
                                        </p:tgtEl>
                                        <p:attrNameLst>
                                          <p:attrName>style.visibility</p:attrName>
                                        </p:attrNameLst>
                                      </p:cBhvr>
                                      <p:to>
                                        <p:strVal val="visible"/>
                                      </p:to>
                                    </p:set>
                                    <p:animEffect filter="fade" transition="in">
                                      <p:cBhvr>
                                        <p:cTn dur="500"/>
                                        <p:tgtEl>
                                          <p:spTgt spid="205"/>
                                        </p:tgtEl>
                                      </p:cBhvr>
                                    </p:animEffect>
                                  </p:childTnLst>
                                </p:cTn>
                              </p:par>
                              <p:par>
                                <p:cTn fill="hold" nodeType="withEffect" presetClass="entr" presetID="10" presetSubtype="0">
                                  <p:stCondLst>
                                    <p:cond delay="0"/>
                                  </p:stCondLst>
                                  <p:childTnLst>
                                    <p:set>
                                      <p:cBhvr>
                                        <p:cTn dur="1" fill="hold">
                                          <p:stCondLst>
                                            <p:cond delay="0"/>
                                          </p:stCondLst>
                                        </p:cTn>
                                        <p:tgtEl>
                                          <p:spTgt spid="219"/>
                                        </p:tgtEl>
                                        <p:attrNameLst>
                                          <p:attrName>style.visibility</p:attrName>
                                        </p:attrNameLst>
                                      </p:cBhvr>
                                      <p:to>
                                        <p:strVal val="visible"/>
                                      </p:to>
                                    </p:set>
                                    <p:animEffect filter="fade" transition="in">
                                      <p:cBhvr>
                                        <p:cTn dur="500"/>
                                        <p:tgtEl>
                                          <p:spTgt spid="219"/>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9"/>
                                        </p:tgtEl>
                                        <p:attrNameLst>
                                          <p:attrName>style.visibility</p:attrName>
                                        </p:attrNameLst>
                                      </p:cBhvr>
                                      <p:to>
                                        <p:strVal val="visible"/>
                                      </p:to>
                                    </p:set>
                                    <p:animEffect filter="fade" transition="in">
                                      <p:cBhvr>
                                        <p:cTn dur="500"/>
                                        <p:tgtEl>
                                          <p:spTgt spid="209"/>
                                        </p:tgtEl>
                                      </p:cBhvr>
                                    </p:animEffect>
                                  </p:childTnLst>
                                </p:cTn>
                              </p:par>
                              <p:par>
                                <p:cTn fill="hold" nodeType="withEffect" presetClass="entr" presetID="10" presetSubtype="0">
                                  <p:stCondLst>
                                    <p:cond delay="0"/>
                                  </p:stCondLst>
                                  <p:childTnLst>
                                    <p:set>
                                      <p:cBhvr>
                                        <p:cTn dur="1" fill="hold">
                                          <p:stCondLst>
                                            <p:cond delay="0"/>
                                          </p:stCondLst>
                                        </p:cTn>
                                        <p:tgtEl>
                                          <p:spTgt spid="229"/>
                                        </p:tgtEl>
                                        <p:attrNameLst>
                                          <p:attrName>style.visibility</p:attrName>
                                        </p:attrNameLst>
                                      </p:cBhvr>
                                      <p:to>
                                        <p:strVal val="visible"/>
                                      </p:to>
                                    </p:set>
                                    <p:animEffect filter="fade" transition="in">
                                      <p:cBhvr>
                                        <p:cTn dur="500"/>
                                        <p:tgtEl>
                                          <p:spTgt spid="229"/>
                                        </p:tgtEl>
                                      </p:cBhvr>
                                    </p:animEffect>
                                  </p:childTnLst>
                                </p:cTn>
                              </p:par>
                              <p:par>
                                <p:cTn fill="hold" nodeType="withEffect" presetClass="entr" presetID="10" presetSubtype="0">
                                  <p:stCondLst>
                                    <p:cond delay="0"/>
                                  </p:stCondLst>
                                  <p:childTnLst>
                                    <p:set>
                                      <p:cBhvr>
                                        <p:cTn dur="1" fill="hold">
                                          <p:stCondLst>
                                            <p:cond delay="0"/>
                                          </p:stCondLst>
                                        </p:cTn>
                                        <p:tgtEl>
                                          <p:spTgt spid="208"/>
                                        </p:tgtEl>
                                        <p:attrNameLst>
                                          <p:attrName>style.visibility</p:attrName>
                                        </p:attrNameLst>
                                      </p:cBhvr>
                                      <p:to>
                                        <p:strVal val="visible"/>
                                      </p:to>
                                    </p:set>
                                    <p:animEffect filter="fade" transition="in">
                                      <p:cBhvr>
                                        <p:cTn dur="500"/>
                                        <p:tgtEl>
                                          <p:spTgt spid="20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07"/>
                                        </p:tgtEl>
                                        <p:attrNameLst>
                                          <p:attrName>style.visibility</p:attrName>
                                        </p:attrNameLst>
                                      </p:cBhvr>
                                      <p:to>
                                        <p:strVal val="visible"/>
                                      </p:to>
                                    </p:set>
                                    <p:animEffect filter="fade" transition="in">
                                      <p:cBhvr>
                                        <p:cTn dur="500"/>
                                        <p:tgtEl>
                                          <p:spTgt spid="207"/>
                                        </p:tgtEl>
                                      </p:cBhvr>
                                    </p:animEffect>
                                  </p:childTnLst>
                                </p:cTn>
                              </p:par>
                              <p:par>
                                <p:cTn fill="hold" nodeType="withEffect" presetClass="entr" presetID="10" presetSubtype="0">
                                  <p:stCondLst>
                                    <p:cond delay="0"/>
                                  </p:stCondLst>
                                  <p:childTnLst>
                                    <p:set>
                                      <p:cBhvr>
                                        <p:cTn dur="1" fill="hold">
                                          <p:stCondLst>
                                            <p:cond delay="0"/>
                                          </p:stCondLst>
                                        </p:cTn>
                                        <p:tgtEl>
                                          <p:spTgt spid="212"/>
                                        </p:tgtEl>
                                        <p:attrNameLst>
                                          <p:attrName>style.visibility</p:attrName>
                                        </p:attrNameLst>
                                      </p:cBhvr>
                                      <p:to>
                                        <p:strVal val="visible"/>
                                      </p:to>
                                    </p:set>
                                    <p:animEffect filter="fade" transition="in">
                                      <p:cBhvr>
                                        <p:cTn dur="500"/>
                                        <p:tgtEl>
                                          <p:spTgt spid="212"/>
                                        </p:tgtEl>
                                      </p:cBhvr>
                                    </p:animEffect>
                                  </p:childTnLst>
                                </p:cTn>
                              </p:par>
                              <p:par>
                                <p:cTn fill="hold" nodeType="withEffect" presetClass="entr" presetID="10" presetSubtype="0">
                                  <p:stCondLst>
                                    <p:cond delay="0"/>
                                  </p:stCondLst>
                                  <p:childTnLst>
                                    <p:set>
                                      <p:cBhvr>
                                        <p:cTn dur="1" fill="hold">
                                          <p:stCondLst>
                                            <p:cond delay="0"/>
                                          </p:stCondLst>
                                        </p:cTn>
                                        <p:tgtEl>
                                          <p:spTgt spid="224">
                                            <p:txEl>
                                              <p:pRg end="0" st="0"/>
                                            </p:txEl>
                                          </p:spTgt>
                                        </p:tgtEl>
                                        <p:attrNameLst>
                                          <p:attrName>style.visibility</p:attrName>
                                        </p:attrNameLst>
                                      </p:cBhvr>
                                      <p:to>
                                        <p:strVal val="visible"/>
                                      </p:to>
                                    </p:set>
                                    <p:animEffect filter="fade" transition="in">
                                      <p:cBhvr>
                                        <p:cTn dur="500"/>
                                        <p:tgtEl>
                                          <p:spTgt spid="224">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224">
                                            <p:txEl>
                                              <p:pRg end="1" st="1"/>
                                            </p:txEl>
                                          </p:spTgt>
                                        </p:tgtEl>
                                        <p:attrNameLst>
                                          <p:attrName>style.visibility</p:attrName>
                                        </p:attrNameLst>
                                      </p:cBhvr>
                                      <p:to>
                                        <p:strVal val="visible"/>
                                      </p:to>
                                    </p:set>
                                    <p:animEffect filter="fade" transition="in">
                                      <p:cBhvr>
                                        <p:cTn dur="500"/>
                                        <p:tgtEl>
                                          <p:spTgt spid="224">
                                            <p:txEl>
                                              <p:pRg end="1" st="1"/>
                                            </p:txEl>
                                          </p:spTgt>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10"/>
                                        </p:tgtEl>
                                        <p:attrNameLst>
                                          <p:attrName>style.visibility</p:attrName>
                                        </p:attrNameLst>
                                      </p:cBhvr>
                                      <p:to>
                                        <p:strVal val="visible"/>
                                      </p:to>
                                    </p:set>
                                    <p:animEffect filter="fade" transition="in">
                                      <p:cBhvr>
                                        <p:cTn dur="500"/>
                                        <p:tgtEl>
                                          <p:spTgt spid="210"/>
                                        </p:tgtEl>
                                      </p:cBhvr>
                                    </p:animEffect>
                                  </p:childTnLst>
                                </p:cTn>
                              </p:par>
                              <p:par>
                                <p:cTn fill="hold" nodeType="withEffect" presetClass="entr" presetID="10" presetSubtype="0">
                                  <p:stCondLst>
                                    <p:cond delay="0"/>
                                  </p:stCondLst>
                                  <p:childTnLst>
                                    <p:set>
                                      <p:cBhvr>
                                        <p:cTn dur="1" fill="hold">
                                          <p:stCondLst>
                                            <p:cond delay="0"/>
                                          </p:stCondLst>
                                        </p:cTn>
                                        <p:tgtEl>
                                          <p:spTgt spid="233"/>
                                        </p:tgtEl>
                                        <p:attrNameLst>
                                          <p:attrName>style.visibility</p:attrName>
                                        </p:attrNameLst>
                                      </p:cBhvr>
                                      <p:to>
                                        <p:strVal val="visible"/>
                                      </p:to>
                                    </p:set>
                                    <p:animEffect filter="fade" transition="in">
                                      <p:cBhvr>
                                        <p:cTn dur="500"/>
                                        <p:tgtEl>
                                          <p:spTgt spid="233"/>
                                        </p:tgtEl>
                                      </p:cBhvr>
                                    </p:animEffect>
                                  </p:childTnLst>
                                </p:cTn>
                              </p:par>
                              <p:par>
                                <p:cTn fill="hold" nodeType="withEffect" presetClass="entr" presetID="10" presetSubtype="0">
                                  <p:stCondLst>
                                    <p:cond delay="0"/>
                                  </p:stCondLst>
                                  <p:childTnLst>
                                    <p:set>
                                      <p:cBhvr>
                                        <p:cTn dur="1" fill="hold">
                                          <p:stCondLst>
                                            <p:cond delay="0"/>
                                          </p:stCondLst>
                                        </p:cTn>
                                        <p:tgtEl>
                                          <p:spTgt spid="211"/>
                                        </p:tgtEl>
                                        <p:attrNameLst>
                                          <p:attrName>style.visibility</p:attrName>
                                        </p:attrNameLst>
                                      </p:cBhvr>
                                      <p:to>
                                        <p:strVal val="visible"/>
                                      </p:to>
                                    </p:set>
                                    <p:animEffect filter="fade" transition="in">
                                      <p:cBhvr>
                                        <p:cTn dur="500"/>
                                        <p:tgtEl>
                                          <p:spTgt spid="21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24"/>
          <p:cNvSpPr txBox="1"/>
          <p:nvPr>
            <p:ph type="title"/>
          </p:nvPr>
        </p:nvSpPr>
        <p:spPr>
          <a:xfrm>
            <a:off x="4168851" y="2571750"/>
            <a:ext cx="4975149" cy="6489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3600"/>
              <a:buNone/>
            </a:pPr>
            <a:r>
              <a:rPr b="1" lang="th-TH" sz="5000"/>
              <a:t>การพัฒนาขั้นที่ 1</a:t>
            </a:r>
            <a:endParaRPr b="1" sz="5000"/>
          </a:p>
        </p:txBody>
      </p:sp>
      <p:sp>
        <p:nvSpPr>
          <p:cNvPr id="243" name="Google Shape;243;p24"/>
          <p:cNvSpPr txBox="1"/>
          <p:nvPr>
            <p:ph idx="2" type="title"/>
          </p:nvPr>
        </p:nvSpPr>
        <p:spPr>
          <a:xfrm>
            <a:off x="4168851" y="1402325"/>
            <a:ext cx="1650900" cy="978300"/>
          </a:xfrm>
          <a:prstGeom prst="rect">
            <a:avLst/>
          </a:prstGeom>
          <a:noFill/>
          <a:ln>
            <a:noFill/>
          </a:ln>
        </p:spPr>
        <p:txBody>
          <a:bodyPr anchorCtr="0" anchor="ctr" bIns="91425" lIns="91425" spcFirstLastPara="1" rIns="91425" wrap="square" tIns="91425">
            <a:noAutofit/>
          </a:bodyPr>
          <a:lstStyle/>
          <a:p>
            <a:pPr indent="0" lvl="0" marL="0" rtl="0" algn="l">
              <a:lnSpc>
                <a:spcPct val="100000"/>
              </a:lnSpc>
              <a:spcBef>
                <a:spcPts val="0"/>
              </a:spcBef>
              <a:spcAft>
                <a:spcPts val="0"/>
              </a:spcAft>
              <a:buSzPts val="6000"/>
              <a:buNone/>
            </a:pPr>
            <a:r>
              <a:rPr b="1" lang="th-TH"/>
              <a:t>02</a:t>
            </a:r>
            <a:endParaRPr b="1"/>
          </a:p>
        </p:txBody>
      </p:sp>
      <p:pic>
        <p:nvPicPr>
          <p:cNvPr descr="Math Class Images - Free Download on Freepik" id="244" name="Google Shape;244;p24"/>
          <p:cNvPicPr preferRelativeResize="0"/>
          <p:nvPr/>
        </p:nvPicPr>
        <p:blipFill rotWithShape="1">
          <a:blip r:embed="rId3">
            <a:alphaModFix/>
          </a:blip>
          <a:srcRect b="0" l="0" r="0" t="0"/>
          <a:stretch/>
        </p:blipFill>
        <p:spPr>
          <a:xfrm>
            <a:off x="347285" y="1022106"/>
            <a:ext cx="4078815" cy="2717038"/>
          </a:xfrm>
          <a:prstGeom prst="rect">
            <a:avLst/>
          </a:prstGeom>
          <a:noFill/>
          <a:ln>
            <a:noFill/>
          </a:ln>
        </p:spPr>
      </p:pic>
      <p:pic>
        <p:nvPicPr>
          <p:cNvPr id="245" name="Google Shape;245;p24"/>
          <p:cNvPicPr preferRelativeResize="0"/>
          <p:nvPr/>
        </p:nvPicPr>
        <p:blipFill rotWithShape="1">
          <a:blip r:embed="rId4">
            <a:alphaModFix/>
          </a:blip>
          <a:srcRect b="0" l="0" r="0" t="0"/>
          <a:stretch/>
        </p:blipFill>
        <p:spPr>
          <a:xfrm>
            <a:off x="7973212" y="285359"/>
            <a:ext cx="1314633" cy="35247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25"/>
          <p:cNvSpPr txBox="1"/>
          <p:nvPr/>
        </p:nvSpPr>
        <p:spPr>
          <a:xfrm>
            <a:off x="277123" y="1613302"/>
            <a:ext cx="9232723" cy="2031325"/>
          </a:xfrm>
          <a:prstGeom prst="rect">
            <a:avLst/>
          </a:prstGeom>
          <a:blipFill rotWithShape="1">
            <a:blip r:embed="rId3">
              <a:alphaModFix/>
            </a:blip>
            <a:stretch>
              <a:fillRect b="-4504" l="-527" r="0" t="-2702"/>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pic>
        <p:nvPicPr>
          <p:cNvPr id="251" name="Google Shape;251;p25"/>
          <p:cNvPicPr preferRelativeResize="0"/>
          <p:nvPr/>
        </p:nvPicPr>
        <p:blipFill rotWithShape="1">
          <a:blip r:embed="rId4">
            <a:alphaModFix/>
          </a:blip>
          <a:srcRect b="0" l="0" r="0" t="0"/>
          <a:stretch/>
        </p:blipFill>
        <p:spPr>
          <a:xfrm>
            <a:off x="7943428" y="4516988"/>
            <a:ext cx="1314633" cy="352474"/>
          </a:xfrm>
          <a:prstGeom prst="rect">
            <a:avLst/>
          </a:prstGeom>
          <a:noFill/>
          <a:ln>
            <a:noFill/>
          </a:ln>
        </p:spPr>
      </p:pic>
      <p:pic>
        <p:nvPicPr>
          <p:cNvPr descr="Car Stopping Distances Explained - Your Guide to Safe Driving" id="252" name="Google Shape;252;p25"/>
          <p:cNvPicPr preferRelativeResize="0"/>
          <p:nvPr/>
        </p:nvPicPr>
        <p:blipFill rotWithShape="1">
          <a:blip r:embed="rId5">
            <a:alphaModFix/>
          </a:blip>
          <a:srcRect b="0" l="0" r="29796" t="0"/>
          <a:stretch/>
        </p:blipFill>
        <p:spPr>
          <a:xfrm>
            <a:off x="6141487" y="1428674"/>
            <a:ext cx="2709496" cy="1817748"/>
          </a:xfrm>
          <a:prstGeom prst="rect">
            <a:avLst/>
          </a:prstGeom>
          <a:noFill/>
          <a:ln>
            <a:noFill/>
          </a:ln>
        </p:spPr>
      </p:pic>
      <p:sp>
        <p:nvSpPr>
          <p:cNvPr id="253" name="Google Shape;253;p25"/>
          <p:cNvSpPr/>
          <p:nvPr/>
        </p:nvSpPr>
        <p:spPr>
          <a:xfrm>
            <a:off x="293017" y="362062"/>
            <a:ext cx="9010531" cy="1251240"/>
          </a:xfrm>
          <a:prstGeom prst="rect">
            <a:avLst/>
          </a:prstGeom>
          <a:blipFill rotWithShape="1">
            <a:blip r:embed="rId6">
              <a:alphaModFix/>
            </a:blip>
            <a:stretch>
              <a:fillRect b="-11164" l="-1825" r="0" t="-5824"/>
            </a:stretch>
          </a:blip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rPr b="0" i="0" lang="th-TH" sz="1400" u="none" cap="none" strike="noStrike">
                <a:latin typeface="Arial"/>
                <a:ea typeface="Arial"/>
                <a:cs typeface="Arial"/>
                <a:sym typeface="Arial"/>
              </a:rPr>
              <a:t> </a:t>
            </a:r>
            <a:endParaRPr/>
          </a:p>
        </p:txBody>
      </p:sp>
      <p:cxnSp>
        <p:nvCxnSpPr>
          <p:cNvPr id="254" name="Google Shape;254;p25"/>
          <p:cNvCxnSpPr/>
          <p:nvPr/>
        </p:nvCxnSpPr>
        <p:spPr>
          <a:xfrm>
            <a:off x="1579193" y="1915585"/>
            <a:ext cx="1786515" cy="0"/>
          </a:xfrm>
          <a:prstGeom prst="straightConnector1">
            <a:avLst/>
          </a:prstGeom>
          <a:noFill/>
          <a:ln cap="flat" cmpd="sng" w="38100">
            <a:solidFill>
              <a:srgbClr val="FF0000"/>
            </a:solidFill>
            <a:prstDash val="solid"/>
            <a:round/>
            <a:headEnd len="sm" w="sm" type="none"/>
            <a:tailEnd len="sm" w="sm" type="none"/>
          </a:ln>
        </p:spPr>
      </p:cxnSp>
      <p:cxnSp>
        <p:nvCxnSpPr>
          <p:cNvPr id="255" name="Google Shape;255;p25"/>
          <p:cNvCxnSpPr/>
          <p:nvPr/>
        </p:nvCxnSpPr>
        <p:spPr>
          <a:xfrm>
            <a:off x="1548481" y="2198730"/>
            <a:ext cx="1355588" cy="0"/>
          </a:xfrm>
          <a:prstGeom prst="straightConnector1">
            <a:avLst/>
          </a:prstGeom>
          <a:noFill/>
          <a:ln cap="flat" cmpd="sng" w="38100">
            <a:solidFill>
              <a:srgbClr val="FF0000"/>
            </a:solidFill>
            <a:prstDash val="solid"/>
            <a:round/>
            <a:headEnd len="sm" w="sm" type="none"/>
            <a:tailEnd len="sm" w="sm" type="none"/>
          </a:ln>
        </p:spPr>
      </p:cxnSp>
      <p:cxnSp>
        <p:nvCxnSpPr>
          <p:cNvPr id="256" name="Google Shape;256;p25"/>
          <p:cNvCxnSpPr/>
          <p:nvPr/>
        </p:nvCxnSpPr>
        <p:spPr>
          <a:xfrm>
            <a:off x="1548481" y="2459521"/>
            <a:ext cx="1641286" cy="0"/>
          </a:xfrm>
          <a:prstGeom prst="straightConnector1">
            <a:avLst/>
          </a:prstGeom>
          <a:noFill/>
          <a:ln cap="flat" cmpd="sng" w="38100">
            <a:solidFill>
              <a:srgbClr val="FF0000"/>
            </a:solidFill>
            <a:prstDash val="solid"/>
            <a:round/>
            <a:headEnd len="sm" w="sm" type="none"/>
            <a:tailEnd len="sm" w="sm" type="none"/>
          </a:ln>
        </p:spPr>
      </p:cxnSp>
      <p:cxnSp>
        <p:nvCxnSpPr>
          <p:cNvPr id="257" name="Google Shape;257;p25"/>
          <p:cNvCxnSpPr/>
          <p:nvPr/>
        </p:nvCxnSpPr>
        <p:spPr>
          <a:xfrm>
            <a:off x="1579193" y="2738103"/>
            <a:ext cx="2431379" cy="0"/>
          </a:xfrm>
          <a:prstGeom prst="straightConnector1">
            <a:avLst/>
          </a:prstGeom>
          <a:noFill/>
          <a:ln cap="flat" cmpd="sng" w="38100">
            <a:solidFill>
              <a:srgbClr val="FF0000"/>
            </a:solidFill>
            <a:prstDash val="solid"/>
            <a:round/>
            <a:headEnd len="sm" w="sm" type="none"/>
            <a:tailEnd len="sm" w="sm" type="none"/>
          </a:ln>
        </p:spPr>
      </p:cxnSp>
      <p:cxnSp>
        <p:nvCxnSpPr>
          <p:cNvPr id="258" name="Google Shape;258;p25"/>
          <p:cNvCxnSpPr/>
          <p:nvPr/>
        </p:nvCxnSpPr>
        <p:spPr>
          <a:xfrm>
            <a:off x="2434535" y="3001873"/>
            <a:ext cx="931173" cy="0"/>
          </a:xfrm>
          <a:prstGeom prst="straightConnector1">
            <a:avLst/>
          </a:prstGeom>
          <a:noFill/>
          <a:ln cap="flat" cmpd="sng" w="38100">
            <a:solidFill>
              <a:srgbClr val="FF0000"/>
            </a:solidFill>
            <a:prstDash val="solid"/>
            <a:round/>
            <a:headEnd len="sm" w="sm" type="none"/>
            <a:tailEnd len="sm" w="sm" type="none"/>
          </a:ln>
        </p:spPr>
      </p:cxnSp>
      <p:cxnSp>
        <p:nvCxnSpPr>
          <p:cNvPr id="259" name="Google Shape;259;p25"/>
          <p:cNvCxnSpPr/>
          <p:nvPr/>
        </p:nvCxnSpPr>
        <p:spPr>
          <a:xfrm>
            <a:off x="1579193" y="3308982"/>
            <a:ext cx="855342" cy="0"/>
          </a:xfrm>
          <a:prstGeom prst="straightConnector1">
            <a:avLst/>
          </a:prstGeom>
          <a:noFill/>
          <a:ln cap="flat" cmpd="sng" w="38100">
            <a:solidFill>
              <a:srgbClr val="FF0000"/>
            </a:solidFill>
            <a:prstDash val="solid"/>
            <a:round/>
            <a:headEnd len="sm" w="sm" type="none"/>
            <a:tailEnd len="sm" w="sm" type="none"/>
          </a:ln>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4"/>
                                        </p:tgtEl>
                                        <p:attrNameLst>
                                          <p:attrName>style.visibility</p:attrName>
                                        </p:attrNameLst>
                                      </p:cBhvr>
                                      <p:to>
                                        <p:strVal val="visible"/>
                                      </p:to>
                                    </p:set>
                                    <p:animEffect filter="fade" transition="in">
                                      <p:cBhvr>
                                        <p:cTn dur="500"/>
                                        <p:tgtEl>
                                          <p:spTgt spid="25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5"/>
                                        </p:tgtEl>
                                        <p:attrNameLst>
                                          <p:attrName>style.visibility</p:attrName>
                                        </p:attrNameLst>
                                      </p:cBhvr>
                                      <p:to>
                                        <p:strVal val="visible"/>
                                      </p:to>
                                    </p:set>
                                    <p:animEffect filter="fade" transition="in">
                                      <p:cBhvr>
                                        <p:cTn dur="500"/>
                                        <p:tgtEl>
                                          <p:spTgt spid="25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6"/>
                                        </p:tgtEl>
                                        <p:attrNameLst>
                                          <p:attrName>style.visibility</p:attrName>
                                        </p:attrNameLst>
                                      </p:cBhvr>
                                      <p:to>
                                        <p:strVal val="visible"/>
                                      </p:to>
                                    </p:set>
                                    <p:animEffect filter="fade" transition="in">
                                      <p:cBhvr>
                                        <p:cTn dur="500"/>
                                        <p:tgtEl>
                                          <p:spTgt spid="25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7"/>
                                        </p:tgtEl>
                                        <p:attrNameLst>
                                          <p:attrName>style.visibility</p:attrName>
                                        </p:attrNameLst>
                                      </p:cBhvr>
                                      <p:to>
                                        <p:strVal val="visible"/>
                                      </p:to>
                                    </p:set>
                                    <p:animEffect filter="fade" transition="in">
                                      <p:cBhvr>
                                        <p:cTn dur="500"/>
                                        <p:tgtEl>
                                          <p:spTgt spid="25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500"/>
                                        <p:tgtEl>
                                          <p:spTgt spid="25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9"/>
                                        </p:tgtEl>
                                        <p:attrNameLst>
                                          <p:attrName>style.visibility</p:attrName>
                                        </p:attrNameLst>
                                      </p:cBhvr>
                                      <p:to>
                                        <p:strVal val="visible"/>
                                      </p:to>
                                    </p:set>
                                    <p:animEffect filter="fade" transition="in">
                                      <p:cBhvr>
                                        <p:cTn dur="500"/>
                                        <p:tgtEl>
                                          <p:spTgt spid="25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Minimalist Business Slides XL by Slidesgo">
  <a:themeElements>
    <a:clrScheme name="Simple Light">
      <a:dk1>
        <a:srgbClr val="000000"/>
      </a:dk1>
      <a:lt1>
        <a:srgbClr val="F5F2EE"/>
      </a:lt1>
      <a:dk2>
        <a:srgbClr val="000000"/>
      </a:dk2>
      <a:lt2>
        <a:srgbClr val="EEEEEE"/>
      </a:lt2>
      <a:accent1>
        <a:srgbClr val="3F3533"/>
      </a:accent1>
      <a:accent2>
        <a:srgbClr val="3F3533"/>
      </a:accent2>
      <a:accent3>
        <a:srgbClr val="3F3533"/>
      </a:accent3>
      <a:accent4>
        <a:srgbClr val="3F3533"/>
      </a:accent4>
      <a:accent5>
        <a:srgbClr val="3F3533"/>
      </a:accent5>
      <a:accent6>
        <a:srgbClr val="3F3533"/>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