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2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33.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4.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5.xml"/>
  <Override ContentType="application/vnd.openxmlformats-officedocument.presentationml.notesSlide+xml" PartName="/ppt/notesSlides/notesSlide31.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34.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3.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2.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31.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63"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 id="286" r:id="rId36"/>
    <p:sldId id="287" r:id="rId37"/>
    <p:sldId id="288" r:id="rId38"/>
    <p:sldId id="289" r:id="rId39"/>
  </p:sldIdLst>
  <p:sldSz cy="5143500" cx="9144000"/>
  <p:notesSz cx="6858000" cy="9144000"/>
  <p:embeddedFontLst>
    <p:embeddedFont>
      <p:font typeface="Sarabun"/>
      <p:regular r:id="rId40"/>
      <p:bold r:id="rId41"/>
      <p:italic r:id="rId42"/>
      <p:boldItalic r:id="rId43"/>
    </p:embeddedFont>
    <p:embeddedFont>
      <p:font typeface="Merriweather Light"/>
      <p:regular r:id="rId44"/>
      <p:bold r:id="rId45"/>
      <p:italic r:id="rId46"/>
      <p:boldItalic r:id="rId47"/>
    </p:embeddedFont>
    <p:embeddedFont>
      <p:font typeface="Montserrat"/>
      <p:regular r:id="rId48"/>
      <p:bold r:id="rId49"/>
      <p:italic r:id="rId50"/>
      <p:boldItalic r:id="rId51"/>
    </p:embeddedFont>
    <p:embeddedFont>
      <p:font typeface="Vidaloka"/>
      <p:regular r:id="rId52"/>
    </p:embeddedFont>
    <p:embeddedFont>
      <p:font typeface="Open Sans"/>
      <p:regular r:id="rId53"/>
      <p:bold r:id="rId54"/>
      <p:italic r:id="rId55"/>
      <p:boldItalic r:id="rId56"/>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94E55FE2-7F44-4BE0-8698-A5918679154A}">
  <a:tblStyle styleId="{94E55FE2-7F44-4BE0-8698-A5918679154A}" styleName="Table_0">
    <a:wholeTbl>
      <a:tcTxStyle b="off" i="off">
        <a:font>
          <a:latin typeface="Arial"/>
          <a:ea typeface="Arial"/>
          <a:cs typeface="Arial"/>
        </a:font>
        <a:schemeClr val="lt1"/>
      </a:tcTxStyle>
      <a:tcStyle>
        <a:tcBdr>
          <a:left>
            <a:ln cap="flat" cmpd="sng" w="9525">
              <a:solidFill>
                <a:srgbClr val="000000">
                  <a:alpha val="0"/>
                </a:srgbClr>
              </a:solidFill>
              <a:prstDash val="solid"/>
              <a:round/>
              <a:headEnd len="sm" w="sm" type="none"/>
              <a:tailEnd len="sm" w="sm" type="none"/>
            </a:ln>
          </a:left>
          <a:right>
            <a:ln cap="flat" cmpd="sng" w="9525">
              <a:solidFill>
                <a:srgbClr val="000000">
                  <a:alpha val="0"/>
                </a:srgbClr>
              </a:solidFill>
              <a:prstDash val="solid"/>
              <a:round/>
              <a:headEnd len="sm" w="sm" type="none"/>
              <a:tailEnd len="sm" w="sm" type="none"/>
            </a:ln>
          </a:right>
          <a:top>
            <a:ln cap="flat" cmpd="sng" w="9525">
              <a:solidFill>
                <a:srgbClr val="000000">
                  <a:alpha val="0"/>
                </a:srgbClr>
              </a:solidFill>
              <a:prstDash val="solid"/>
              <a:round/>
              <a:headEnd len="sm" w="sm" type="none"/>
              <a:tailEnd len="sm" w="sm" type="none"/>
            </a:ln>
          </a:top>
          <a:bottom>
            <a:ln cap="flat" cmpd="sng" w="9525">
              <a:solidFill>
                <a:srgbClr val="000000">
                  <a:alpha val="0"/>
                </a:srgbClr>
              </a:solidFill>
              <a:prstDash val="solid"/>
              <a:round/>
              <a:headEnd len="sm" w="sm" type="none"/>
              <a:tailEnd len="sm" w="sm" type="none"/>
            </a:ln>
          </a:bottom>
          <a:insideH>
            <a:ln cap="flat" cmpd="sng" w="9525">
              <a:solidFill>
                <a:srgbClr val="000000">
                  <a:alpha val="0"/>
                </a:srgbClr>
              </a:solidFill>
              <a:prstDash val="solid"/>
              <a:round/>
              <a:headEnd len="sm" w="sm" type="none"/>
              <a:tailEnd len="sm" w="sm" type="none"/>
            </a:ln>
          </a:insideH>
          <a:insideV>
            <a:ln cap="flat" cmpd="sng" w="9525">
              <a:solidFill>
                <a:srgbClr val="000000">
                  <a:alpha val="0"/>
                </a:srgbClr>
              </a:solidFill>
              <a:prstDash val="solid"/>
              <a:round/>
              <a:headEnd len="sm" w="sm" type="none"/>
              <a:tailEnd len="sm" w="sm" type="none"/>
            </a:ln>
          </a:insideV>
        </a:tcBdr>
        <a:fill>
          <a:solidFill>
            <a:schemeClr val="accent5"/>
          </a:solidFill>
        </a:fill>
      </a:tcStyle>
    </a:wholeTbl>
    <a:band1H>
      <a:tcTxStyle/>
      <a:tcStyle>
        <a:fill>
          <a:solidFill>
            <a:srgbClr val="312A28"/>
          </a:solidFill>
        </a:fill>
      </a:tcStyle>
    </a:band1H>
    <a:band2H>
      <a:tcTxStyle/>
    </a:band2H>
    <a:band1V>
      <a:tcTxStyle/>
      <a:tcStyle>
        <a:fill>
          <a:solidFill>
            <a:srgbClr val="312A28"/>
          </a:solidFill>
        </a:fill>
      </a:tcStyle>
    </a:band1V>
    <a:band2V>
      <a:tcTxStyle/>
    </a:band2V>
    <a:lastCol>
      <a:tcTxStyle b="on" i="off"/>
      <a:tcStyle>
        <a:tcBdr>
          <a:left>
            <a:ln cap="flat" cmpd="sng" w="25400">
              <a:solidFill>
                <a:schemeClr val="lt1"/>
              </a:solidFill>
              <a:prstDash val="solid"/>
              <a:round/>
              <a:headEnd len="sm" w="sm" type="none"/>
              <a:tailEnd len="sm" w="sm" type="none"/>
            </a:ln>
          </a:left>
        </a:tcBdr>
        <a:fill>
          <a:solidFill>
            <a:srgbClr val="312A28"/>
          </a:solidFill>
        </a:fill>
      </a:tcStyle>
    </a:lastCol>
    <a:firstCol>
      <a:tcTxStyle b="on" i="off"/>
      <a:tcStyle>
        <a:tcBdr>
          <a:right>
            <a:ln cap="flat" cmpd="sng" w="25400">
              <a:solidFill>
                <a:schemeClr val="lt1"/>
              </a:solidFill>
              <a:prstDash val="solid"/>
              <a:round/>
              <a:headEnd len="sm" w="sm" type="none"/>
              <a:tailEnd len="sm" w="sm" type="none"/>
            </a:ln>
          </a:right>
        </a:tcBdr>
        <a:fill>
          <a:solidFill>
            <a:srgbClr val="312A28"/>
          </a:solidFill>
        </a:fill>
      </a:tcStyle>
    </a:firstCol>
    <a:lastRow>
      <a:tcTxStyle b="on" i="off"/>
      <a:tcStyle>
        <a:tcBdr>
          <a:top>
            <a:ln cap="flat" cmpd="sng" w="25400">
              <a:solidFill>
                <a:schemeClr val="lt1"/>
              </a:solidFill>
              <a:prstDash val="solid"/>
              <a:round/>
              <a:headEnd len="sm" w="sm" type="none"/>
              <a:tailEnd len="sm" w="sm" type="none"/>
            </a:ln>
          </a:top>
        </a:tcBdr>
        <a:fill>
          <a:solidFill>
            <a:srgbClr val="292221"/>
          </a:solidFill>
        </a:fill>
      </a:tcStyle>
    </a:lastRow>
    <a:seCell>
      <a:tcTxStyle/>
      <a:tcStyle>
        <a:tcBdr>
          <a:left>
            <a:ln cap="flat" cmpd="sng" w="9525">
              <a:solidFill>
                <a:srgbClr val="000000">
                  <a:alpha val="0"/>
                </a:srgbClr>
              </a:solidFill>
              <a:prstDash val="solid"/>
              <a:round/>
              <a:headEnd len="sm" w="sm" type="none"/>
              <a:tailEnd len="sm" w="sm" type="none"/>
            </a:ln>
          </a:left>
        </a:tcBdr>
      </a:tcStyle>
    </a:seCell>
    <a:swCell>
      <a:tcTxStyle/>
      <a:tcStyle>
        <a:tcBdr>
          <a:right>
            <a:ln cap="flat" cmpd="sng" w="9525">
              <a:solidFill>
                <a:srgbClr val="000000">
                  <a:alpha val="0"/>
                </a:srgbClr>
              </a:solidFill>
              <a:prstDash val="solid"/>
              <a:round/>
              <a:headEnd len="sm" w="sm" type="none"/>
              <a:tailEnd len="sm" w="sm" type="none"/>
            </a:ln>
          </a:right>
        </a:tcBdr>
      </a:tcStyle>
    </a:swCell>
    <a:firstRow>
      <a:tcTxStyle b="on" i="off"/>
      <a:tcStyle>
        <a:tcBdr>
          <a:bottom>
            <a:ln cap="flat" cmpd="sng" w="25400">
              <a:solidFill>
                <a:schemeClr val="lt1"/>
              </a:solidFill>
              <a:prstDash val="solid"/>
              <a:round/>
              <a:headEnd len="sm" w="sm" type="none"/>
              <a:tailEnd len="sm" w="sm" type="none"/>
            </a:ln>
          </a:bottom>
        </a:tcBdr>
        <a:fill>
          <a:solidFill>
            <a:schemeClr val="dk1"/>
          </a:solidFill>
        </a:fill>
      </a:tcStyle>
    </a:firstRow>
    <a:neCell>
      <a:tcTxStyle/>
      <a:tcStyle>
        <a:tcBdr>
          <a:left>
            <a:ln cap="flat" cmpd="sng" w="9525">
              <a:solidFill>
                <a:srgbClr val="000000">
                  <a:alpha val="0"/>
                </a:srgbClr>
              </a:solidFill>
              <a:prstDash val="solid"/>
              <a:round/>
              <a:headEnd len="sm" w="sm" type="none"/>
              <a:tailEnd len="sm" w="sm" type="none"/>
            </a:ln>
          </a:left>
        </a:tcBdr>
      </a:tcStyle>
    </a:neCell>
    <a:nwCell>
      <a:tcTxStyle/>
      <a:tcStyle>
        <a:tcBdr>
          <a:right>
            <a:ln cap="flat" cmpd="sng" w="9525">
              <a:solidFill>
                <a:srgbClr val="000000">
                  <a:alpha val="0"/>
                </a:srgbClr>
              </a:solidFill>
              <a:prstDash val="solid"/>
              <a:round/>
              <a:headEnd len="sm" w="sm" type="none"/>
              <a:tailEnd len="sm" w="sm" type="none"/>
            </a:ln>
          </a:right>
        </a:tcBdr>
      </a:tcStyle>
    </a:nwCell>
  </a:tblStyle>
  <a:tblStyle styleId="{86B86B90-E89F-43F2-A0E2-1E522CF52D91}" styleName="Table_1">
    <a:wholeTbl>
      <a:tcTxStyle b="off" i="off">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b="off" i="off"/>
    </a:band1H>
    <a:band2H>
      <a:tcTxStyle b="off" i="off"/>
    </a:band2H>
    <a:band1V>
      <a:tcTxStyle b="off" i="off"/>
    </a:band1V>
    <a:band2V>
      <a:tcTxStyle b="off" i="off"/>
    </a:band2V>
    <a:lastCol>
      <a:tcTxStyle b="off" i="off"/>
    </a:lastCol>
    <a:firstCol>
      <a:tcTxStyle b="off" i="off"/>
    </a:firstCol>
    <a:lastRow>
      <a:tcTxStyle b="off" i="off"/>
    </a:lastRow>
    <a:seCell>
      <a:tcTxStyle b="off" i="off"/>
    </a:seCell>
    <a:swCell>
      <a:tcTxStyle b="off" i="off"/>
    </a:swCell>
    <a:firstRow>
      <a:tcTxStyle b="off" i="off"/>
    </a:firstRow>
    <a:neCell>
      <a:tcTxStyle b="off" i="off"/>
    </a:neCell>
    <a:nwCell>
      <a:tcTxStyle b="off" i="off"/>
    </a:nwCell>
  </a:tblStyle>
  <a:tblStyle styleId="{0C2CD4D8-721E-4283-9DFF-5364B3344A12}" styleName="Table_2">
    <a:wholeTbl>
      <a:tcTxStyle b="off" i="off">
        <a:font>
          <a:latin typeface="Arial"/>
          <a:ea typeface="Arial"/>
          <a:cs typeface="Arial"/>
        </a:font>
        <a:schemeClr val="dk1"/>
      </a:tcTxStyle>
      <a:tcStyle>
        <a:tcBdr>
          <a:left>
            <a:ln cap="flat" cmpd="sng" w="12700">
              <a:solidFill>
                <a:schemeClr val="lt1"/>
              </a:solidFill>
              <a:prstDash val="solid"/>
              <a:round/>
              <a:headEnd len="sm" w="sm" type="none"/>
              <a:tailEnd len="sm" w="sm" type="none"/>
            </a:ln>
          </a:left>
          <a:right>
            <a:ln cap="flat" cmpd="sng" w="12700">
              <a:solidFill>
                <a:schemeClr val="lt1"/>
              </a:solidFill>
              <a:prstDash val="solid"/>
              <a:round/>
              <a:headEnd len="sm" w="sm" type="none"/>
              <a:tailEnd len="sm" w="sm" type="none"/>
            </a:ln>
          </a:right>
          <a:top>
            <a:ln cap="flat" cmpd="sng" w="12700">
              <a:solidFill>
                <a:schemeClr val="lt1"/>
              </a:solidFill>
              <a:prstDash val="solid"/>
              <a:round/>
              <a:headEnd len="sm" w="sm" type="none"/>
              <a:tailEnd len="sm" w="sm" type="none"/>
            </a:ln>
          </a:top>
          <a:bottom>
            <a:ln cap="flat" cmpd="sng" w="12700">
              <a:solidFill>
                <a:schemeClr val="lt1"/>
              </a:solidFill>
              <a:prstDash val="solid"/>
              <a:round/>
              <a:headEnd len="sm" w="sm" type="none"/>
              <a:tailEnd len="sm" w="sm" type="none"/>
            </a:ln>
          </a:bottom>
          <a:insideH>
            <a:ln cap="flat" cmpd="sng" w="12700">
              <a:solidFill>
                <a:schemeClr val="lt1"/>
              </a:solidFill>
              <a:prstDash val="solid"/>
              <a:round/>
              <a:headEnd len="sm" w="sm" type="none"/>
              <a:tailEnd len="sm" w="sm" type="none"/>
            </a:ln>
          </a:insideH>
          <a:insideV>
            <a:ln cap="flat" cmpd="sng" w="12700">
              <a:solidFill>
                <a:schemeClr val="lt1"/>
              </a:solidFill>
              <a:prstDash val="solid"/>
              <a:round/>
              <a:headEnd len="sm" w="sm" type="none"/>
              <a:tailEnd len="sm" w="sm" type="none"/>
            </a:ln>
          </a:insideV>
        </a:tcBdr>
        <a:fill>
          <a:solidFill>
            <a:srgbClr val="E8E7E7"/>
          </a:solidFill>
        </a:fill>
      </a:tcStyle>
    </a:wholeTbl>
    <a:band1H>
      <a:tcTxStyle/>
      <a:tcStyle>
        <a:fill>
          <a:solidFill>
            <a:srgbClr val="CDCCCC"/>
          </a:solidFill>
        </a:fill>
      </a:tcStyle>
    </a:band1H>
    <a:band2H>
      <a:tcTxStyle/>
    </a:band2H>
    <a:band1V>
      <a:tcTxStyle/>
      <a:tcStyle>
        <a:fill>
          <a:solidFill>
            <a:srgbClr val="CDCCCC"/>
          </a:solidFill>
        </a:fill>
      </a:tcStyle>
    </a:band1V>
    <a:band2V>
      <a:tcTxStyle/>
    </a:band2V>
    <a:lastCol>
      <a:tcTxStyle b="on" i="off">
        <a:font>
          <a:latin typeface="Arial"/>
          <a:ea typeface="Arial"/>
          <a:cs typeface="Arial"/>
        </a:font>
        <a:schemeClr val="lt1"/>
      </a:tcTxStyle>
      <a:tcStyle>
        <a:fill>
          <a:solidFill>
            <a:schemeClr val="accent1"/>
          </a:solidFill>
        </a:fill>
      </a:tcStyle>
    </a:lastCol>
    <a:firstCol>
      <a:tcTxStyle b="on" i="off">
        <a:font>
          <a:latin typeface="Arial"/>
          <a:ea typeface="Arial"/>
          <a:cs typeface="Arial"/>
        </a:font>
        <a:schemeClr val="lt1"/>
      </a:tcTxStyle>
      <a:tcStyle>
        <a:fill>
          <a:solidFill>
            <a:schemeClr val="accent1"/>
          </a:solidFill>
        </a:fill>
      </a:tcStyle>
    </a:firstCol>
    <a:lastRow>
      <a:tcTxStyle b="on" i="off">
        <a:font>
          <a:latin typeface="Arial"/>
          <a:ea typeface="Arial"/>
          <a:cs typeface="Arial"/>
        </a:font>
        <a:schemeClr val="lt1"/>
      </a:tcTxStyle>
      <a:tcStyle>
        <a:tcBdr>
          <a:top>
            <a:ln cap="flat" cmpd="sng" w="38100">
              <a:solidFill>
                <a:schemeClr val="lt1"/>
              </a:solidFill>
              <a:prstDash val="solid"/>
              <a:round/>
              <a:headEnd len="sm" w="sm" type="none"/>
              <a:tailEnd len="sm" w="sm" type="none"/>
            </a:ln>
          </a:top>
        </a:tcBdr>
        <a:fill>
          <a:solidFill>
            <a:schemeClr val="accent1"/>
          </a:solidFill>
        </a:fill>
      </a:tcStyle>
    </a:lastRow>
    <a:seCell>
      <a:tcTxStyle/>
    </a:seCell>
    <a:swCell>
      <a:tcTxStyle/>
    </a:swCell>
    <a:firstRow>
      <a:tcTxStyle b="on" i="off">
        <a:font>
          <a:latin typeface="Arial"/>
          <a:ea typeface="Arial"/>
          <a:cs typeface="Arial"/>
        </a:font>
        <a:schemeClr val="lt1"/>
      </a:tcTxStyle>
      <a:tcStyle>
        <a:tcBdr>
          <a:bottom>
            <a:ln cap="flat" cmpd="sng" w="38100">
              <a:solidFill>
                <a:schemeClr val="lt1"/>
              </a:solidFill>
              <a:prstDash val="solid"/>
              <a:round/>
              <a:headEnd len="sm" w="sm" type="none"/>
              <a:tailEnd len="sm" w="sm" type="none"/>
            </a:ln>
          </a:bottom>
        </a:tcBdr>
        <a:fill>
          <a:solidFill>
            <a:schemeClr val="accent1"/>
          </a:solidFill>
        </a:fill>
      </a:tcStyle>
    </a:firstRow>
    <a:neCell>
      <a:tcTxStyle/>
    </a:neCell>
    <a:nwCell>
      <a:tcTxStyle/>
    </a:nwCell>
  </a:tblStyle>
</a:tblStyleLst>
</file>

<file path=ppt/_rels/presentation.xml.rels><?xml version="1.0" encoding="UTF-8" standalone="yes"?><Relationships xmlns="http://schemas.openxmlformats.org/package/2006/relationships"><Relationship Id="rId40" Type="http://schemas.openxmlformats.org/officeDocument/2006/relationships/font" Target="fonts/Sarabun-regular.fntdata"/><Relationship Id="rId42" Type="http://schemas.openxmlformats.org/officeDocument/2006/relationships/font" Target="fonts/Sarabun-italic.fntdata"/><Relationship Id="rId41" Type="http://schemas.openxmlformats.org/officeDocument/2006/relationships/font" Target="fonts/Sarabun-bold.fntdata"/><Relationship Id="rId44" Type="http://schemas.openxmlformats.org/officeDocument/2006/relationships/font" Target="fonts/MerriweatherLight-regular.fntdata"/><Relationship Id="rId43" Type="http://schemas.openxmlformats.org/officeDocument/2006/relationships/font" Target="fonts/Sarabun-boldItalic.fntdata"/><Relationship Id="rId46" Type="http://schemas.openxmlformats.org/officeDocument/2006/relationships/font" Target="fonts/MerriweatherLight-italic.fntdata"/><Relationship Id="rId45" Type="http://schemas.openxmlformats.org/officeDocument/2006/relationships/font" Target="fonts/MerriweatherLight-bold.fntdata"/><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48" Type="http://schemas.openxmlformats.org/officeDocument/2006/relationships/font" Target="fonts/Montserrat-regular.fntdata"/><Relationship Id="rId47" Type="http://schemas.openxmlformats.org/officeDocument/2006/relationships/font" Target="fonts/MerriweatherLight-boldItalic.fntdata"/><Relationship Id="rId49" Type="http://schemas.openxmlformats.org/officeDocument/2006/relationships/font" Target="fonts/Montserrat-bold.fntdata"/><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31" Type="http://schemas.openxmlformats.org/officeDocument/2006/relationships/slide" Target="slides/slide26.xml"/><Relationship Id="rId30" Type="http://schemas.openxmlformats.org/officeDocument/2006/relationships/slide" Target="slides/slide25.xml"/><Relationship Id="rId33" Type="http://schemas.openxmlformats.org/officeDocument/2006/relationships/slide" Target="slides/slide28.xml"/><Relationship Id="rId32" Type="http://schemas.openxmlformats.org/officeDocument/2006/relationships/slide" Target="slides/slide27.xml"/><Relationship Id="rId35" Type="http://schemas.openxmlformats.org/officeDocument/2006/relationships/slide" Target="slides/slide30.xml"/><Relationship Id="rId34" Type="http://schemas.openxmlformats.org/officeDocument/2006/relationships/slide" Target="slides/slide29.xml"/><Relationship Id="rId37" Type="http://schemas.openxmlformats.org/officeDocument/2006/relationships/slide" Target="slides/slide32.xml"/><Relationship Id="rId36" Type="http://schemas.openxmlformats.org/officeDocument/2006/relationships/slide" Target="slides/slide31.xml"/><Relationship Id="rId39" Type="http://schemas.openxmlformats.org/officeDocument/2006/relationships/slide" Target="slides/slide34.xml"/><Relationship Id="rId38" Type="http://schemas.openxmlformats.org/officeDocument/2006/relationships/slide" Target="slides/slide33.xml"/><Relationship Id="rId20" Type="http://schemas.openxmlformats.org/officeDocument/2006/relationships/slide" Target="slides/slide15.xml"/><Relationship Id="rId22" Type="http://schemas.openxmlformats.org/officeDocument/2006/relationships/slide" Target="slides/slide17.xml"/><Relationship Id="rId21" Type="http://schemas.openxmlformats.org/officeDocument/2006/relationships/slide" Target="slides/slide16.xml"/><Relationship Id="rId24" Type="http://schemas.openxmlformats.org/officeDocument/2006/relationships/slide" Target="slides/slide19.xml"/><Relationship Id="rId23" Type="http://schemas.openxmlformats.org/officeDocument/2006/relationships/slide" Target="slides/slide18.xml"/><Relationship Id="rId26" Type="http://schemas.openxmlformats.org/officeDocument/2006/relationships/slide" Target="slides/slide21.xml"/><Relationship Id="rId25" Type="http://schemas.openxmlformats.org/officeDocument/2006/relationships/slide" Target="slides/slide20.xml"/><Relationship Id="rId28" Type="http://schemas.openxmlformats.org/officeDocument/2006/relationships/slide" Target="slides/slide23.xml"/><Relationship Id="rId27" Type="http://schemas.openxmlformats.org/officeDocument/2006/relationships/slide" Target="slides/slide22.xml"/><Relationship Id="rId29" Type="http://schemas.openxmlformats.org/officeDocument/2006/relationships/slide" Target="slides/slide24.xml"/><Relationship Id="rId51" Type="http://schemas.openxmlformats.org/officeDocument/2006/relationships/font" Target="fonts/Montserrat-boldItalic.fntdata"/><Relationship Id="rId50" Type="http://schemas.openxmlformats.org/officeDocument/2006/relationships/font" Target="fonts/Montserrat-italic.fntdata"/><Relationship Id="rId53" Type="http://schemas.openxmlformats.org/officeDocument/2006/relationships/font" Target="fonts/OpenSans-regular.fntdata"/><Relationship Id="rId52" Type="http://schemas.openxmlformats.org/officeDocument/2006/relationships/font" Target="fonts/Vidaloka-regular.fntdata"/><Relationship Id="rId11" Type="http://schemas.openxmlformats.org/officeDocument/2006/relationships/slide" Target="slides/slide6.xml"/><Relationship Id="rId55" Type="http://schemas.openxmlformats.org/officeDocument/2006/relationships/font" Target="fonts/OpenSans-italic.fntdata"/><Relationship Id="rId10" Type="http://schemas.openxmlformats.org/officeDocument/2006/relationships/slide" Target="slides/slide5.xml"/><Relationship Id="rId54" Type="http://schemas.openxmlformats.org/officeDocument/2006/relationships/font" Target="fonts/OpenSans-bold.fntdata"/><Relationship Id="rId13" Type="http://schemas.openxmlformats.org/officeDocument/2006/relationships/slide" Target="slides/slide8.xml"/><Relationship Id="rId12" Type="http://schemas.openxmlformats.org/officeDocument/2006/relationships/slide" Target="slides/slide7.xml"/><Relationship Id="rId56" Type="http://schemas.openxmlformats.org/officeDocument/2006/relationships/font" Target="fonts/OpenSans-boldItalic.fntdata"/><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4" name="Shape 134"/>
        <p:cNvGrpSpPr/>
        <p:nvPr/>
      </p:nvGrpSpPr>
      <p:grpSpPr>
        <a:xfrm>
          <a:off x="0" y="0"/>
          <a:ext cx="0" cy="0"/>
          <a:chOff x="0" y="0"/>
          <a:chExt cx="0" cy="0"/>
        </a:xfrm>
      </p:grpSpPr>
      <p:sp>
        <p:nvSpPr>
          <p:cNvPr id="135" name="Google Shape;135;p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36" name="Google Shape;136;p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100"/>
              <a:buFont typeface="Arial"/>
              <a:buNone/>
            </a:pPr>
            <a:r>
              <a:t/>
            </a:r>
            <a:endParaRPr/>
          </a:p>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5" name="Shape 255"/>
        <p:cNvGrpSpPr/>
        <p:nvPr/>
      </p:nvGrpSpPr>
      <p:grpSpPr>
        <a:xfrm>
          <a:off x="0" y="0"/>
          <a:ext cx="0" cy="0"/>
          <a:chOff x="0" y="0"/>
          <a:chExt cx="0" cy="0"/>
        </a:xfrm>
      </p:grpSpPr>
      <p:sp>
        <p:nvSpPr>
          <p:cNvPr id="256" name="Google Shape;256;p1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57" name="Google Shape;257;p1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100"/>
              <a:buFont typeface="Arial"/>
              <a:buNone/>
            </a:pPr>
            <a:r>
              <a:rPr b="1" lang="th-TH"/>
              <a:t>Teacher Talk</a:t>
            </a:r>
            <a:endParaRPr/>
          </a:p>
          <a:p>
            <a:pPr indent="0" lvl="0" marL="0" marR="0" rtl="0" algn="l">
              <a:lnSpc>
                <a:spcPct val="100000"/>
              </a:lnSpc>
              <a:spcBef>
                <a:spcPts val="0"/>
              </a:spcBef>
              <a:spcAft>
                <a:spcPts val="0"/>
              </a:spcAft>
              <a:buClr>
                <a:srgbClr val="000000"/>
              </a:buClr>
              <a:buSzPts val="1100"/>
              <a:buFont typeface="Arial"/>
              <a:buNone/>
            </a:pPr>
            <a:r>
              <a:rPr lang="th-TH"/>
              <a:t>The civil engineer decides to focus on the slope’s angle of inclination and the ramp’s height. </a:t>
            </a:r>
            <a:endParaRPr/>
          </a:p>
          <a:p>
            <a:pPr indent="0" lvl="0" marL="15875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7" name="Shape 277"/>
        <p:cNvGrpSpPr/>
        <p:nvPr/>
      </p:nvGrpSpPr>
      <p:grpSpPr>
        <a:xfrm>
          <a:off x="0" y="0"/>
          <a:ext cx="0" cy="0"/>
          <a:chOff x="0" y="0"/>
          <a:chExt cx="0" cy="0"/>
        </a:xfrm>
      </p:grpSpPr>
      <p:sp>
        <p:nvSpPr>
          <p:cNvPr id="278" name="Google Shape;278;p1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79" name="Google Shape;279;p1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100"/>
              <a:buFont typeface="Arial"/>
              <a:buNone/>
            </a:pPr>
            <a:r>
              <a:rPr b="1" lang="th-TH"/>
              <a:t>Teacher Talk</a:t>
            </a:r>
            <a:endParaRPr/>
          </a:p>
          <a:p>
            <a:pPr indent="0" lvl="0" marL="0" marR="0" rtl="0" algn="l">
              <a:lnSpc>
                <a:spcPct val="100000"/>
              </a:lnSpc>
              <a:spcBef>
                <a:spcPts val="0"/>
              </a:spcBef>
              <a:spcAft>
                <a:spcPts val="0"/>
              </a:spcAft>
              <a:buClr>
                <a:srgbClr val="000000"/>
              </a:buClr>
              <a:buSzPts val="1100"/>
              <a:buFont typeface="Arial"/>
              <a:buNone/>
            </a:pPr>
            <a:r>
              <a:rPr lang="th-TH"/>
              <a:t>With the example of a wheelchair ramp here, draw a suitable diagram to represent the relevant measurements needed when building the ramp. </a:t>
            </a:r>
            <a:endParaRPr/>
          </a:p>
          <a:p>
            <a:pPr indent="0" lvl="0" marL="0" marR="0" rtl="0" algn="l">
              <a:lnSpc>
                <a:spcPct val="100000"/>
              </a:lnSpc>
              <a:spcBef>
                <a:spcPts val="0"/>
              </a:spcBef>
              <a:spcAft>
                <a:spcPts val="0"/>
              </a:spcAft>
              <a:buClr>
                <a:srgbClr val="000000"/>
              </a:buClr>
              <a:buSzPts val="1100"/>
              <a:buFont typeface="Arial"/>
              <a:buNone/>
            </a:pPr>
            <a:r>
              <a:rPr lang="th-TH"/>
              <a:t>Once again, he wants to focus on the height and the degree of inclination of the slope. </a:t>
            </a:r>
            <a:endParaRPr/>
          </a:p>
          <a:p>
            <a:pPr indent="0" lvl="0" marL="0" marR="0" rtl="0" algn="l">
              <a:lnSpc>
                <a:spcPct val="100000"/>
              </a:lnSpc>
              <a:spcBef>
                <a:spcPts val="0"/>
              </a:spcBef>
              <a:spcAft>
                <a:spcPts val="0"/>
              </a:spcAft>
              <a:buClr>
                <a:srgbClr val="000000"/>
              </a:buClr>
              <a:buSzPts val="1100"/>
              <a:buFont typeface="Arial"/>
              <a:buNone/>
            </a:pPr>
            <a:r>
              <a:rPr lang="th-TH"/>
              <a:t>Share your thoughts with your elbow partner, before sketching the diagram in your worksheets. </a:t>
            </a:r>
            <a:endParaRPr/>
          </a:p>
          <a:p>
            <a:pPr indent="0" lvl="0" marL="0" marR="0" rtl="0" algn="l">
              <a:lnSpc>
                <a:spcPct val="100000"/>
              </a:lnSpc>
              <a:spcBef>
                <a:spcPts val="0"/>
              </a:spcBef>
              <a:spcAft>
                <a:spcPts val="0"/>
              </a:spcAft>
              <a:buClr>
                <a:srgbClr val="000000"/>
              </a:buClr>
              <a:buSzPts val="1100"/>
              <a:buFont typeface="Arial"/>
              <a:buNone/>
            </a:pPr>
            <a:r>
              <a:rPr lang="th-TH"/>
              <a:t>You have 5 minutes to discuss. </a:t>
            </a:r>
            <a:endParaRPr/>
          </a:p>
          <a:p>
            <a:pPr indent="0" lvl="0" marL="0" marR="0" rtl="0" algn="l">
              <a:lnSpc>
                <a:spcPct val="100000"/>
              </a:lnSpc>
              <a:spcBef>
                <a:spcPts val="0"/>
              </a:spcBef>
              <a:spcAft>
                <a:spcPts val="0"/>
              </a:spcAft>
              <a:buClr>
                <a:srgbClr val="000000"/>
              </a:buClr>
              <a:buSzPts val="1100"/>
              <a:buFont typeface="Arial"/>
              <a:buNone/>
            </a:pPr>
            <a:r>
              <a:t/>
            </a:r>
            <a:endParaRPr/>
          </a:p>
          <a:p>
            <a:pPr indent="0" lvl="0" marL="0" marR="0" rtl="0" algn="l">
              <a:lnSpc>
                <a:spcPct val="100000"/>
              </a:lnSpc>
              <a:spcBef>
                <a:spcPts val="0"/>
              </a:spcBef>
              <a:spcAft>
                <a:spcPts val="0"/>
              </a:spcAft>
              <a:buClr>
                <a:srgbClr val="000000"/>
              </a:buClr>
              <a:buSzPts val="1100"/>
              <a:buFont typeface="Arial"/>
              <a:buNone/>
            </a:pPr>
            <a:r>
              <a:rPr b="1" lang="th-TH"/>
              <a:t>Instructions for Teachers </a:t>
            </a:r>
            <a:endParaRPr/>
          </a:p>
          <a:p>
            <a:pPr indent="0" lvl="0" marL="0" marR="0" rtl="0" algn="l">
              <a:lnSpc>
                <a:spcPct val="100000"/>
              </a:lnSpc>
              <a:spcBef>
                <a:spcPts val="0"/>
              </a:spcBef>
              <a:spcAft>
                <a:spcPts val="0"/>
              </a:spcAft>
              <a:buClr>
                <a:srgbClr val="000000"/>
              </a:buClr>
              <a:buSzPts val="1100"/>
              <a:buFont typeface="Arial"/>
              <a:buNone/>
            </a:pPr>
            <a:r>
              <a:rPr lang="th-TH"/>
              <a:t>Walk around to observe the diagrams drawn by students. </a:t>
            </a:r>
            <a:endParaRPr/>
          </a:p>
          <a:p>
            <a:pPr indent="0" lvl="0" marL="0" marR="0" rtl="0" algn="l">
              <a:lnSpc>
                <a:spcPct val="100000"/>
              </a:lnSpc>
              <a:spcBef>
                <a:spcPts val="0"/>
              </a:spcBef>
              <a:spcAft>
                <a:spcPts val="0"/>
              </a:spcAft>
              <a:buClr>
                <a:srgbClr val="000000"/>
              </a:buClr>
              <a:buSzPts val="1100"/>
              <a:buFont typeface="Arial"/>
              <a:buNone/>
            </a:pPr>
            <a:r>
              <a:rPr lang="th-TH"/>
              <a:t>According to the ability of the class, hint can be given. (Hint: What would the side view of the ramp look like?)</a:t>
            </a:r>
            <a:endParaRPr/>
          </a:p>
          <a:p>
            <a:pPr indent="0" lvl="0" marL="0" marR="0" rtl="0" algn="l">
              <a:lnSpc>
                <a:spcPct val="100000"/>
              </a:lnSpc>
              <a:spcBef>
                <a:spcPts val="0"/>
              </a:spcBef>
              <a:spcAft>
                <a:spcPts val="0"/>
              </a:spcAft>
              <a:buClr>
                <a:srgbClr val="000000"/>
              </a:buClr>
              <a:buSzPts val="1100"/>
              <a:buFont typeface="Arial"/>
              <a:buNone/>
            </a:pPr>
            <a:r>
              <a:t/>
            </a:r>
            <a:endParaRPr/>
          </a:p>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3" name="Shape 303"/>
        <p:cNvGrpSpPr/>
        <p:nvPr/>
      </p:nvGrpSpPr>
      <p:grpSpPr>
        <a:xfrm>
          <a:off x="0" y="0"/>
          <a:ext cx="0" cy="0"/>
          <a:chOff x="0" y="0"/>
          <a:chExt cx="0" cy="0"/>
        </a:xfrm>
      </p:grpSpPr>
      <p:sp>
        <p:nvSpPr>
          <p:cNvPr id="304" name="Google Shape;304;p1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05" name="Google Shape;305;p1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b="1" lang="th-TH"/>
              <a:t>Teacher Talk (Class Discussion) </a:t>
            </a:r>
            <a:endParaRPr/>
          </a:p>
          <a:p>
            <a:pPr indent="0" lvl="0" marL="0" marR="0" rtl="0" algn="l">
              <a:lnSpc>
                <a:spcPct val="100000"/>
              </a:lnSpc>
              <a:spcBef>
                <a:spcPts val="0"/>
              </a:spcBef>
              <a:spcAft>
                <a:spcPts val="0"/>
              </a:spcAft>
              <a:buClr>
                <a:srgbClr val="000000"/>
              </a:buClr>
              <a:buSzPts val="1100"/>
              <a:buFont typeface="Arial"/>
              <a:buNone/>
            </a:pPr>
            <a:r>
              <a:rPr lang="th-TH"/>
              <a:t>What type of triangle do you see here? (Ans: Right Angled Triangle) </a:t>
            </a:r>
            <a:endParaRPr/>
          </a:p>
          <a:p>
            <a:pPr indent="0" lvl="0" marL="0" marR="0" rtl="0" algn="l">
              <a:lnSpc>
                <a:spcPct val="100000"/>
              </a:lnSpc>
              <a:spcBef>
                <a:spcPts val="0"/>
              </a:spcBef>
              <a:spcAft>
                <a:spcPts val="0"/>
              </a:spcAft>
              <a:buClr>
                <a:srgbClr val="000000"/>
              </a:buClr>
              <a:buSzPts val="1100"/>
              <a:buFont typeface="Arial"/>
              <a:buNone/>
            </a:pPr>
            <a:r>
              <a:rPr lang="th-TH"/>
              <a:t>What are some of the measurement that we can get from the figure? (Height of Vertical Rise, Length of horizontal distance, Angle of elevation of ramp) </a:t>
            </a:r>
            <a:endParaRPr/>
          </a:p>
          <a:p>
            <a:pPr indent="0" lvl="0" marL="158750" rtl="0" algn="l">
              <a:lnSpc>
                <a:spcPct val="100000"/>
              </a:lnSpc>
              <a:spcBef>
                <a:spcPts val="0"/>
              </a:spcBef>
              <a:spcAft>
                <a:spcPts val="0"/>
              </a:spcAft>
              <a:buSzPts val="1100"/>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1" name="Shape 321"/>
        <p:cNvGrpSpPr/>
        <p:nvPr/>
      </p:nvGrpSpPr>
      <p:grpSpPr>
        <a:xfrm>
          <a:off x="0" y="0"/>
          <a:ext cx="0" cy="0"/>
          <a:chOff x="0" y="0"/>
          <a:chExt cx="0" cy="0"/>
        </a:xfrm>
      </p:grpSpPr>
      <p:sp>
        <p:nvSpPr>
          <p:cNvPr id="322" name="Google Shape;322;p1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23" name="Google Shape;323;p1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b="1" i="0" lang="th-TH"/>
              <a:t>Teacher Talk </a:t>
            </a:r>
            <a:endParaRPr/>
          </a:p>
          <a:p>
            <a:pPr indent="0" lvl="0" marL="0" rtl="0" algn="l">
              <a:lnSpc>
                <a:spcPct val="100000"/>
              </a:lnSpc>
              <a:spcBef>
                <a:spcPts val="0"/>
              </a:spcBef>
              <a:spcAft>
                <a:spcPts val="0"/>
              </a:spcAft>
              <a:buSzPts val="1100"/>
              <a:buNone/>
            </a:pPr>
            <a:r>
              <a:rPr lang="th-TH"/>
              <a:t>What Mathematics concept do you think we can apply here? </a:t>
            </a:r>
            <a:endParaRPr/>
          </a:p>
          <a:p>
            <a:pPr indent="0" lvl="0" marL="0" rtl="0" algn="l">
              <a:lnSpc>
                <a:spcPct val="100000"/>
              </a:lnSpc>
              <a:spcBef>
                <a:spcPts val="0"/>
              </a:spcBef>
              <a:spcAft>
                <a:spcPts val="0"/>
              </a:spcAft>
              <a:buSzPts val="1100"/>
              <a:buNone/>
            </a:pPr>
            <a:r>
              <a:rPr lang="th-TH"/>
              <a:t>Scan the QR code to choose your answer from the multiple choice </a:t>
            </a:r>
            <a:endParaRPr/>
          </a:p>
          <a:p>
            <a:pPr indent="0" lvl="0" marL="158750" rtl="0" algn="l">
              <a:lnSpc>
                <a:spcPct val="100000"/>
              </a:lnSpc>
              <a:spcBef>
                <a:spcPts val="0"/>
              </a:spcBef>
              <a:spcAft>
                <a:spcPts val="0"/>
              </a:spcAft>
              <a:buSzPts val="1100"/>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5" name="Shape 335"/>
        <p:cNvGrpSpPr/>
        <p:nvPr/>
      </p:nvGrpSpPr>
      <p:grpSpPr>
        <a:xfrm>
          <a:off x="0" y="0"/>
          <a:ext cx="0" cy="0"/>
          <a:chOff x="0" y="0"/>
          <a:chExt cx="0" cy="0"/>
        </a:xfrm>
      </p:grpSpPr>
      <p:sp>
        <p:nvSpPr>
          <p:cNvPr id="336" name="Google Shape;336;p1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37" name="Google Shape;337;p1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b="1" i="0" lang="th-TH"/>
              <a:t>Teacher Talk </a:t>
            </a:r>
            <a:endParaRPr/>
          </a:p>
          <a:p>
            <a:pPr indent="0" lvl="0" marL="0" rtl="0" algn="l">
              <a:lnSpc>
                <a:spcPct val="100000"/>
              </a:lnSpc>
              <a:spcBef>
                <a:spcPts val="0"/>
              </a:spcBef>
              <a:spcAft>
                <a:spcPts val="0"/>
              </a:spcAft>
              <a:buSzPts val="1100"/>
              <a:buNone/>
            </a:pPr>
            <a:r>
              <a:rPr lang="th-TH"/>
              <a:t>What Mathematics concept do you think we can apply here? </a:t>
            </a:r>
            <a:endParaRPr/>
          </a:p>
          <a:p>
            <a:pPr indent="0" lvl="0" marL="0" rtl="0" algn="l">
              <a:lnSpc>
                <a:spcPct val="100000"/>
              </a:lnSpc>
              <a:spcBef>
                <a:spcPts val="0"/>
              </a:spcBef>
              <a:spcAft>
                <a:spcPts val="0"/>
              </a:spcAft>
              <a:buSzPts val="1100"/>
              <a:buNone/>
            </a:pPr>
            <a:r>
              <a:rPr lang="th-TH"/>
              <a:t>Show 1, 2 or 3 on your fingers to choose the correct answer. </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t/>
            </a:r>
            <a:endParaRPr/>
          </a:p>
          <a:p>
            <a:pPr indent="0" lvl="0" marL="158750" rtl="0" algn="l">
              <a:lnSpc>
                <a:spcPct val="100000"/>
              </a:lnSpc>
              <a:spcBef>
                <a:spcPts val="0"/>
              </a:spcBef>
              <a:spcAft>
                <a:spcPts val="0"/>
              </a:spcAft>
              <a:buSzPts val="1100"/>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9" name="Shape 349"/>
        <p:cNvGrpSpPr/>
        <p:nvPr/>
      </p:nvGrpSpPr>
      <p:grpSpPr>
        <a:xfrm>
          <a:off x="0" y="0"/>
          <a:ext cx="0" cy="0"/>
          <a:chOff x="0" y="0"/>
          <a:chExt cx="0" cy="0"/>
        </a:xfrm>
      </p:grpSpPr>
      <p:sp>
        <p:nvSpPr>
          <p:cNvPr id="350" name="Google Shape;350;p1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51" name="Google Shape;351;p1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b="1" lang="th-TH"/>
              <a:t>Teacher Talk</a:t>
            </a:r>
            <a:endParaRPr/>
          </a:p>
          <a:p>
            <a:pPr indent="0" lvl="0" marL="0" marR="0" rtl="0" algn="l">
              <a:lnSpc>
                <a:spcPct val="100000"/>
              </a:lnSpc>
              <a:spcBef>
                <a:spcPts val="0"/>
              </a:spcBef>
              <a:spcAft>
                <a:spcPts val="0"/>
              </a:spcAft>
              <a:buClr>
                <a:srgbClr val="000000"/>
              </a:buClr>
              <a:buSzPts val="1100"/>
              <a:buFont typeface="Arial"/>
              <a:buNone/>
            </a:pPr>
            <a:r>
              <a:rPr lang="th-TH"/>
              <a:t>Looking at this diagram, the trigonometric ratio will come in handy in helping us determine the angle of incline of the ramp, the vertical rise and the horizontal distance of the ramp. </a:t>
            </a:r>
            <a:endParaRPr/>
          </a:p>
          <a:p>
            <a:pPr indent="0" lvl="0" marL="158750" rtl="0" algn="l">
              <a:lnSpc>
                <a:spcPct val="100000"/>
              </a:lnSpc>
              <a:spcBef>
                <a:spcPts val="0"/>
              </a:spcBef>
              <a:spcAft>
                <a:spcPts val="0"/>
              </a:spcAft>
              <a:buSzPts val="1100"/>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2" name="Shape 362"/>
        <p:cNvGrpSpPr/>
        <p:nvPr/>
      </p:nvGrpSpPr>
      <p:grpSpPr>
        <a:xfrm>
          <a:off x="0" y="0"/>
          <a:ext cx="0" cy="0"/>
          <a:chOff x="0" y="0"/>
          <a:chExt cx="0" cy="0"/>
        </a:xfrm>
      </p:grpSpPr>
      <p:sp>
        <p:nvSpPr>
          <p:cNvPr id="363" name="Google Shape;363;p1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64" name="Google Shape;364;p16: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8" name="Shape 368"/>
        <p:cNvGrpSpPr/>
        <p:nvPr/>
      </p:nvGrpSpPr>
      <p:grpSpPr>
        <a:xfrm>
          <a:off x="0" y="0"/>
          <a:ext cx="0" cy="0"/>
          <a:chOff x="0" y="0"/>
          <a:chExt cx="0" cy="0"/>
        </a:xfrm>
      </p:grpSpPr>
      <p:sp>
        <p:nvSpPr>
          <p:cNvPr id="369" name="Google Shape;369;p1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70" name="Google Shape;370;p1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158750" rtl="0" algn="l">
              <a:lnSpc>
                <a:spcPct val="100000"/>
              </a:lnSpc>
              <a:spcBef>
                <a:spcPts val="0"/>
              </a:spcBef>
              <a:spcAft>
                <a:spcPts val="0"/>
              </a:spcAft>
              <a:buSzPts val="1100"/>
              <a:buNone/>
            </a:pPr>
            <a:r>
              <a:rPr b="1" lang="th-TH"/>
              <a:t>Instructions for Teachers </a:t>
            </a:r>
            <a:endParaRPr/>
          </a:p>
          <a:p>
            <a:pPr indent="0" lvl="0" marL="158750" rtl="0" algn="l">
              <a:lnSpc>
                <a:spcPct val="100000"/>
              </a:lnSpc>
              <a:spcBef>
                <a:spcPts val="0"/>
              </a:spcBef>
              <a:spcAft>
                <a:spcPts val="0"/>
              </a:spcAft>
              <a:buSzPts val="1100"/>
              <a:buNone/>
            </a:pPr>
            <a:r>
              <a:rPr lang="th-TH"/>
              <a:t>Recap formula with students. </a:t>
            </a:r>
            <a:endParaRPr/>
          </a:p>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2" name="Shape 392"/>
        <p:cNvGrpSpPr/>
        <p:nvPr/>
      </p:nvGrpSpPr>
      <p:grpSpPr>
        <a:xfrm>
          <a:off x="0" y="0"/>
          <a:ext cx="0" cy="0"/>
          <a:chOff x="0" y="0"/>
          <a:chExt cx="0" cy="0"/>
        </a:xfrm>
      </p:grpSpPr>
      <p:sp>
        <p:nvSpPr>
          <p:cNvPr id="393" name="Google Shape;393;p1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94" name="Google Shape;394;p1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158750" rtl="0" algn="l">
              <a:lnSpc>
                <a:spcPct val="100000"/>
              </a:lnSpc>
              <a:spcBef>
                <a:spcPts val="0"/>
              </a:spcBef>
              <a:spcAft>
                <a:spcPts val="0"/>
              </a:spcAft>
              <a:buSzPts val="1100"/>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5" name="Shape 415"/>
        <p:cNvGrpSpPr/>
        <p:nvPr/>
      </p:nvGrpSpPr>
      <p:grpSpPr>
        <a:xfrm>
          <a:off x="0" y="0"/>
          <a:ext cx="0" cy="0"/>
          <a:chOff x="0" y="0"/>
          <a:chExt cx="0" cy="0"/>
        </a:xfrm>
      </p:grpSpPr>
      <p:sp>
        <p:nvSpPr>
          <p:cNvPr id="416" name="Google Shape;416;p1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17" name="Google Shape;417;p1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158750" rtl="0" algn="l">
              <a:lnSpc>
                <a:spcPct val="100000"/>
              </a:lnSpc>
              <a:spcBef>
                <a:spcPts val="0"/>
              </a:spcBef>
              <a:spcAft>
                <a:spcPts val="0"/>
              </a:spcAft>
              <a:buSzPts val="1100"/>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1" name="Shape 141"/>
        <p:cNvGrpSpPr/>
        <p:nvPr/>
      </p:nvGrpSpPr>
      <p:grpSpPr>
        <a:xfrm>
          <a:off x="0" y="0"/>
          <a:ext cx="0" cy="0"/>
          <a:chOff x="0" y="0"/>
          <a:chExt cx="0" cy="0"/>
        </a:xfrm>
      </p:grpSpPr>
      <p:sp>
        <p:nvSpPr>
          <p:cNvPr id="142" name="Google Shape;142;p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43" name="Google Shape;143;p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6" name="Shape 446"/>
        <p:cNvGrpSpPr/>
        <p:nvPr/>
      </p:nvGrpSpPr>
      <p:grpSpPr>
        <a:xfrm>
          <a:off x="0" y="0"/>
          <a:ext cx="0" cy="0"/>
          <a:chOff x="0" y="0"/>
          <a:chExt cx="0" cy="0"/>
        </a:xfrm>
      </p:grpSpPr>
      <p:sp>
        <p:nvSpPr>
          <p:cNvPr id="447" name="Google Shape;447;p2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48" name="Google Shape;448;p2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4" name="Shape 454"/>
        <p:cNvGrpSpPr/>
        <p:nvPr/>
      </p:nvGrpSpPr>
      <p:grpSpPr>
        <a:xfrm>
          <a:off x="0" y="0"/>
          <a:ext cx="0" cy="0"/>
          <a:chOff x="0" y="0"/>
          <a:chExt cx="0" cy="0"/>
        </a:xfrm>
      </p:grpSpPr>
      <p:sp>
        <p:nvSpPr>
          <p:cNvPr id="455" name="Google Shape;455;p2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56" name="Google Shape;456;p2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158750" rtl="0" algn="l">
              <a:lnSpc>
                <a:spcPct val="100000"/>
              </a:lnSpc>
              <a:spcBef>
                <a:spcPts val="0"/>
              </a:spcBef>
              <a:spcAft>
                <a:spcPts val="0"/>
              </a:spcAft>
              <a:buSzPts val="1100"/>
              <a:buNone/>
            </a:pPr>
            <a:r>
              <a:rPr b="1" lang="th-TH"/>
              <a:t>Instructions For Teachers </a:t>
            </a:r>
            <a:endParaRPr/>
          </a:p>
          <a:p>
            <a:pPr indent="0" lvl="0" marL="158750" rtl="0" algn="l">
              <a:lnSpc>
                <a:spcPct val="100000"/>
              </a:lnSpc>
              <a:spcBef>
                <a:spcPts val="0"/>
              </a:spcBef>
              <a:spcAft>
                <a:spcPts val="0"/>
              </a:spcAft>
              <a:buSzPts val="1100"/>
              <a:buNone/>
            </a:pPr>
            <a:r>
              <a:rPr lang="th-TH"/>
              <a:t>Read question with pupils. </a:t>
            </a:r>
            <a:endParaRPr/>
          </a:p>
          <a:p>
            <a:pPr indent="0" lvl="0" marL="158750" rtl="0" algn="l">
              <a:lnSpc>
                <a:spcPct val="100000"/>
              </a:lnSpc>
              <a:spcBef>
                <a:spcPts val="0"/>
              </a:spcBef>
              <a:spcAft>
                <a:spcPts val="0"/>
              </a:spcAft>
              <a:buSzPts val="1100"/>
              <a:buNone/>
            </a:pPr>
            <a:r>
              <a:rPr lang="th-TH"/>
              <a:t>Explain “maximum angle of inclination”  as ‘the degree of angle cannot be greater than”. </a:t>
            </a:r>
            <a:endParaRPr/>
          </a:p>
          <a:p>
            <a:pPr indent="0" lvl="0" marL="158750" rtl="0" algn="l">
              <a:lnSpc>
                <a:spcPct val="100000"/>
              </a:lnSpc>
              <a:spcBef>
                <a:spcPts val="0"/>
              </a:spcBef>
              <a:spcAft>
                <a:spcPts val="0"/>
              </a:spcAft>
              <a:buSzPts val="1100"/>
              <a:buNone/>
            </a:pPr>
            <a:r>
              <a:t/>
            </a:r>
            <a:endParaRPr/>
          </a:p>
          <a:p>
            <a:pPr indent="-228600" lvl="0" marL="457200" rtl="0" algn="l">
              <a:lnSpc>
                <a:spcPct val="100000"/>
              </a:lnSpc>
              <a:spcBef>
                <a:spcPts val="0"/>
              </a:spcBef>
              <a:spcAft>
                <a:spcPts val="0"/>
              </a:spcAft>
              <a:buSzPts val="1100"/>
              <a:buNone/>
            </a:pPr>
            <a:r>
              <a:t/>
            </a:r>
            <a:endParaRPr b="1"/>
          </a:p>
        </p:txBody>
      </p:sp>
      <p:sp>
        <p:nvSpPr>
          <p:cNvPr id="457" name="Google Shape;457;p21:notes"/>
          <p:cNvSpPr txBox="1"/>
          <p:nvPr>
            <p:ph idx="12" type="sldNum"/>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fld id="{00000000-1234-1234-1234-123412341234}" type="slidenum">
              <a:rPr b="0" i="0" lang="th-TH"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3" name="Shape 463"/>
        <p:cNvGrpSpPr/>
        <p:nvPr/>
      </p:nvGrpSpPr>
      <p:grpSpPr>
        <a:xfrm>
          <a:off x="0" y="0"/>
          <a:ext cx="0" cy="0"/>
          <a:chOff x="0" y="0"/>
          <a:chExt cx="0" cy="0"/>
        </a:xfrm>
      </p:grpSpPr>
      <p:sp>
        <p:nvSpPr>
          <p:cNvPr id="464" name="Google Shape;464;p2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65" name="Google Shape;465;p2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158750" rtl="0" algn="l">
              <a:lnSpc>
                <a:spcPct val="100000"/>
              </a:lnSpc>
              <a:spcBef>
                <a:spcPts val="0"/>
              </a:spcBef>
              <a:spcAft>
                <a:spcPts val="0"/>
              </a:spcAft>
              <a:buSzPts val="1100"/>
              <a:buNone/>
            </a:pPr>
            <a:r>
              <a:rPr b="1" lang="th-TH"/>
              <a:t>Instructions for Teachers </a:t>
            </a:r>
            <a:endParaRPr/>
          </a:p>
          <a:p>
            <a:pPr indent="0" lvl="0" marL="158750" rtl="0" algn="l">
              <a:lnSpc>
                <a:spcPct val="100000"/>
              </a:lnSpc>
              <a:spcBef>
                <a:spcPts val="0"/>
              </a:spcBef>
              <a:spcAft>
                <a:spcPts val="0"/>
              </a:spcAft>
              <a:buSzPts val="1100"/>
              <a:buNone/>
            </a:pPr>
            <a:r>
              <a:rPr lang="th-TH"/>
              <a:t>Read the question out for pupils. (Parts a, b and c) </a:t>
            </a:r>
            <a:endParaRPr/>
          </a:p>
          <a:p>
            <a:pPr indent="0" lvl="0" marL="158750" rtl="0" algn="l">
              <a:lnSpc>
                <a:spcPct val="100000"/>
              </a:lnSpc>
              <a:spcBef>
                <a:spcPts val="0"/>
              </a:spcBef>
              <a:spcAft>
                <a:spcPts val="0"/>
              </a:spcAft>
              <a:buSzPts val="1100"/>
              <a:buNone/>
            </a:pPr>
            <a:r>
              <a:rPr lang="th-TH"/>
              <a:t>Remind pupils of the need to convert to cm from metres. </a:t>
            </a:r>
            <a:endParaRPr/>
          </a:p>
          <a:p>
            <a:pPr indent="0" lvl="0" marL="158750" rtl="0" algn="l">
              <a:lnSpc>
                <a:spcPct val="100000"/>
              </a:lnSpc>
              <a:spcBef>
                <a:spcPts val="0"/>
              </a:spcBef>
              <a:spcAft>
                <a:spcPts val="0"/>
              </a:spcAft>
              <a:buSzPts val="1100"/>
              <a:buNone/>
            </a:pPr>
            <a:r>
              <a:t/>
            </a:r>
            <a:endParaRPr/>
          </a:p>
          <a:p>
            <a:pPr indent="0" lvl="0" marL="158750" rtl="0" algn="l">
              <a:lnSpc>
                <a:spcPct val="100000"/>
              </a:lnSpc>
              <a:spcBef>
                <a:spcPts val="0"/>
              </a:spcBef>
              <a:spcAft>
                <a:spcPts val="0"/>
              </a:spcAft>
              <a:buSzPts val="1100"/>
              <a:buNone/>
            </a:pPr>
            <a:r>
              <a:t/>
            </a:r>
            <a:endParaRPr/>
          </a:p>
          <a:p>
            <a:pPr indent="0" lvl="0" marL="158750" rtl="0" algn="l">
              <a:lnSpc>
                <a:spcPct val="100000"/>
              </a:lnSpc>
              <a:spcBef>
                <a:spcPts val="0"/>
              </a:spcBef>
              <a:spcAft>
                <a:spcPts val="0"/>
              </a:spcAft>
              <a:buSzPts val="1100"/>
              <a:buNone/>
            </a:pPr>
            <a:r>
              <a:t/>
            </a:r>
            <a:endParaRPr/>
          </a:p>
        </p:txBody>
      </p:sp>
      <p:sp>
        <p:nvSpPr>
          <p:cNvPr id="466" name="Google Shape;466;p22:notes"/>
          <p:cNvSpPr txBox="1"/>
          <p:nvPr>
            <p:ph idx="12" type="sldNum"/>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fld id="{00000000-1234-1234-1234-123412341234}" type="slidenum">
              <a:rPr b="0" i="0" lang="th-TH"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5" name="Shape 475"/>
        <p:cNvGrpSpPr/>
        <p:nvPr/>
      </p:nvGrpSpPr>
      <p:grpSpPr>
        <a:xfrm>
          <a:off x="0" y="0"/>
          <a:ext cx="0" cy="0"/>
          <a:chOff x="0" y="0"/>
          <a:chExt cx="0" cy="0"/>
        </a:xfrm>
      </p:grpSpPr>
      <p:sp>
        <p:nvSpPr>
          <p:cNvPr id="476" name="Google Shape;476;p2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77" name="Google Shape;477;p2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158750" rtl="0" algn="l">
              <a:lnSpc>
                <a:spcPct val="100000"/>
              </a:lnSpc>
              <a:spcBef>
                <a:spcPts val="0"/>
              </a:spcBef>
              <a:spcAft>
                <a:spcPts val="0"/>
              </a:spcAft>
              <a:buSzPts val="1100"/>
              <a:buNone/>
            </a:pPr>
            <a:r>
              <a:rPr b="1" lang="th-TH"/>
              <a:t>Teacher Talk</a:t>
            </a:r>
            <a:endParaRPr/>
          </a:p>
          <a:p>
            <a:pPr indent="0" lvl="0" marL="158750" rtl="0" algn="l">
              <a:lnSpc>
                <a:spcPct val="100000"/>
              </a:lnSpc>
              <a:spcBef>
                <a:spcPts val="0"/>
              </a:spcBef>
              <a:spcAft>
                <a:spcPts val="0"/>
              </a:spcAft>
              <a:buSzPts val="1100"/>
              <a:buNone/>
            </a:pPr>
            <a:r>
              <a:rPr lang="th-TH"/>
              <a:t>You have 15 min to independently complete the questions. </a:t>
            </a:r>
            <a:endParaRPr/>
          </a:p>
          <a:p>
            <a:pPr indent="0" lvl="0" marL="158750" rtl="0" algn="l">
              <a:lnSpc>
                <a:spcPct val="100000"/>
              </a:lnSpc>
              <a:spcBef>
                <a:spcPts val="0"/>
              </a:spcBef>
              <a:spcAft>
                <a:spcPts val="0"/>
              </a:spcAft>
              <a:buSzPts val="1100"/>
              <a:buNone/>
            </a:pPr>
            <a:r>
              <a:rPr lang="th-TH"/>
              <a:t>Show your workings clearly. </a:t>
            </a:r>
            <a:endParaRPr/>
          </a:p>
          <a:p>
            <a:pPr indent="0" lvl="0" marL="158750" rtl="0" algn="l">
              <a:lnSpc>
                <a:spcPct val="100000"/>
              </a:lnSpc>
              <a:spcBef>
                <a:spcPts val="0"/>
              </a:spcBef>
              <a:spcAft>
                <a:spcPts val="0"/>
              </a:spcAft>
              <a:buSzPts val="1100"/>
              <a:buNone/>
            </a:pPr>
            <a:r>
              <a:rPr lang="th-TH"/>
              <a:t>If you need some help, you may scan the QR code to view the solution to (a).</a:t>
            </a:r>
            <a:endParaRPr/>
          </a:p>
          <a:p>
            <a:pPr indent="0" lvl="0" marL="158750" rtl="0" algn="l">
              <a:lnSpc>
                <a:spcPct val="100000"/>
              </a:lnSpc>
              <a:spcBef>
                <a:spcPts val="0"/>
              </a:spcBef>
              <a:spcAft>
                <a:spcPts val="0"/>
              </a:spcAft>
              <a:buSzPts val="1100"/>
              <a:buNone/>
            </a:pPr>
            <a:r>
              <a:t/>
            </a:r>
            <a:endParaRPr/>
          </a:p>
          <a:p>
            <a:pPr indent="0" lvl="0" marL="158750" rtl="0" algn="l">
              <a:lnSpc>
                <a:spcPct val="100000"/>
              </a:lnSpc>
              <a:spcBef>
                <a:spcPts val="0"/>
              </a:spcBef>
              <a:spcAft>
                <a:spcPts val="0"/>
              </a:spcAft>
              <a:buSzPts val="1100"/>
              <a:buNone/>
            </a:pPr>
            <a:r>
              <a:rPr lang="th-TH"/>
              <a:t>Here we think PDF document is more suitable as the pupils have already acquired the skills and concepts before this stage. And in stages 1 and 3 the teachers play a heavier role in facilitating as compared to Stage 2 and Stage 4 where the pupils carry out a bit more independent learning activities. </a:t>
            </a:r>
            <a:endParaRPr/>
          </a:p>
          <a:p>
            <a:pPr indent="0" lvl="0" marL="158750" rtl="0" algn="l">
              <a:lnSpc>
                <a:spcPct val="100000"/>
              </a:lnSpc>
              <a:spcBef>
                <a:spcPts val="0"/>
              </a:spcBef>
              <a:spcAft>
                <a:spcPts val="0"/>
              </a:spcAft>
              <a:buSzPts val="1100"/>
              <a:buNone/>
            </a:pPr>
            <a:br>
              <a:rPr lang="th-TH" sz="1100">
                <a:latin typeface="Vidaloka"/>
                <a:ea typeface="Vidaloka"/>
                <a:cs typeface="Vidaloka"/>
                <a:sym typeface="Vidaloka"/>
              </a:rPr>
            </a:b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4" name="Shape 484"/>
        <p:cNvGrpSpPr/>
        <p:nvPr/>
      </p:nvGrpSpPr>
      <p:grpSpPr>
        <a:xfrm>
          <a:off x="0" y="0"/>
          <a:ext cx="0" cy="0"/>
          <a:chOff x="0" y="0"/>
          <a:chExt cx="0" cy="0"/>
        </a:xfrm>
      </p:grpSpPr>
      <p:sp>
        <p:nvSpPr>
          <p:cNvPr id="485" name="Google Shape;485;p2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86" name="Google Shape;486;p2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158750" rtl="0" algn="l">
              <a:lnSpc>
                <a:spcPct val="100000"/>
              </a:lnSpc>
              <a:spcBef>
                <a:spcPts val="0"/>
              </a:spcBef>
              <a:spcAft>
                <a:spcPts val="0"/>
              </a:spcAft>
              <a:buSzPts val="1100"/>
              <a:buNone/>
            </a:pPr>
            <a:r>
              <a:rPr b="1" lang="th-TH"/>
              <a:t>Instructions for Teachers </a:t>
            </a:r>
            <a:endParaRPr/>
          </a:p>
          <a:p>
            <a:pPr indent="0" lvl="0" marL="158750" rtl="0" algn="l">
              <a:lnSpc>
                <a:spcPct val="100000"/>
              </a:lnSpc>
              <a:spcBef>
                <a:spcPts val="0"/>
              </a:spcBef>
              <a:spcAft>
                <a:spcPts val="0"/>
              </a:spcAft>
              <a:buSzPts val="1100"/>
              <a:buNone/>
            </a:pPr>
            <a:r>
              <a:rPr lang="th-TH"/>
              <a:t>Leave the question as well as the QR code on the screen. </a:t>
            </a:r>
            <a:endParaRPr/>
          </a:p>
        </p:txBody>
      </p:sp>
      <p:sp>
        <p:nvSpPr>
          <p:cNvPr id="487" name="Google Shape;487;p24:notes"/>
          <p:cNvSpPr txBox="1"/>
          <p:nvPr>
            <p:ph idx="12" type="sldNum"/>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fld id="{00000000-1234-1234-1234-123412341234}" type="slidenum">
              <a:rPr b="0" i="0" lang="th-TH"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99" name="Shape 499"/>
        <p:cNvGrpSpPr/>
        <p:nvPr/>
      </p:nvGrpSpPr>
      <p:grpSpPr>
        <a:xfrm>
          <a:off x="0" y="0"/>
          <a:ext cx="0" cy="0"/>
          <a:chOff x="0" y="0"/>
          <a:chExt cx="0" cy="0"/>
        </a:xfrm>
      </p:grpSpPr>
      <p:sp>
        <p:nvSpPr>
          <p:cNvPr id="500" name="Google Shape;500;p2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01" name="Google Shape;501;p2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158750" rtl="0" algn="l">
              <a:lnSpc>
                <a:spcPct val="100000"/>
              </a:lnSpc>
              <a:spcBef>
                <a:spcPts val="0"/>
              </a:spcBef>
              <a:spcAft>
                <a:spcPts val="0"/>
              </a:spcAft>
              <a:buSzPts val="1100"/>
              <a:buNone/>
            </a:pPr>
            <a:r>
              <a:t/>
            </a: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20" name="Shape 520"/>
        <p:cNvGrpSpPr/>
        <p:nvPr/>
      </p:nvGrpSpPr>
      <p:grpSpPr>
        <a:xfrm>
          <a:off x="0" y="0"/>
          <a:ext cx="0" cy="0"/>
          <a:chOff x="0" y="0"/>
          <a:chExt cx="0" cy="0"/>
        </a:xfrm>
      </p:grpSpPr>
      <p:sp>
        <p:nvSpPr>
          <p:cNvPr id="521" name="Google Shape;521;p2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22" name="Google Shape;522;p26: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41" name="Shape 541"/>
        <p:cNvGrpSpPr/>
        <p:nvPr/>
      </p:nvGrpSpPr>
      <p:grpSpPr>
        <a:xfrm>
          <a:off x="0" y="0"/>
          <a:ext cx="0" cy="0"/>
          <a:chOff x="0" y="0"/>
          <a:chExt cx="0" cy="0"/>
        </a:xfrm>
      </p:grpSpPr>
      <p:sp>
        <p:nvSpPr>
          <p:cNvPr id="542" name="Google Shape;542;p2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43" name="Google Shape;543;p27: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3" name="Shape 563"/>
        <p:cNvGrpSpPr/>
        <p:nvPr/>
      </p:nvGrpSpPr>
      <p:grpSpPr>
        <a:xfrm>
          <a:off x="0" y="0"/>
          <a:ext cx="0" cy="0"/>
          <a:chOff x="0" y="0"/>
          <a:chExt cx="0" cy="0"/>
        </a:xfrm>
      </p:grpSpPr>
      <p:sp>
        <p:nvSpPr>
          <p:cNvPr id="564" name="Google Shape;564;p2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65" name="Google Shape;565;p2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158750" rtl="0" algn="l">
              <a:lnSpc>
                <a:spcPct val="100000"/>
              </a:lnSpc>
              <a:spcBef>
                <a:spcPts val="0"/>
              </a:spcBef>
              <a:spcAft>
                <a:spcPts val="0"/>
              </a:spcAft>
              <a:buSzPts val="1100"/>
              <a:buNone/>
            </a:pPr>
            <a:r>
              <a:t/>
            </a: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75" name="Shape 575"/>
        <p:cNvGrpSpPr/>
        <p:nvPr/>
      </p:nvGrpSpPr>
      <p:grpSpPr>
        <a:xfrm>
          <a:off x="0" y="0"/>
          <a:ext cx="0" cy="0"/>
          <a:chOff x="0" y="0"/>
          <a:chExt cx="0" cy="0"/>
        </a:xfrm>
      </p:grpSpPr>
      <p:sp>
        <p:nvSpPr>
          <p:cNvPr id="576" name="Google Shape;576;p2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77" name="Google Shape;577;p2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7" name="Shape 157"/>
        <p:cNvGrpSpPr/>
        <p:nvPr/>
      </p:nvGrpSpPr>
      <p:grpSpPr>
        <a:xfrm>
          <a:off x="0" y="0"/>
          <a:ext cx="0" cy="0"/>
          <a:chOff x="0" y="0"/>
          <a:chExt cx="0" cy="0"/>
        </a:xfrm>
      </p:grpSpPr>
      <p:sp>
        <p:nvSpPr>
          <p:cNvPr id="158" name="Google Shape;158;p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59" name="Google Shape;159;p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158750" rtl="0" algn="l">
              <a:lnSpc>
                <a:spcPct val="100000"/>
              </a:lnSpc>
              <a:spcBef>
                <a:spcPts val="0"/>
              </a:spcBef>
              <a:spcAft>
                <a:spcPts val="0"/>
              </a:spcAft>
              <a:buSzPts val="1100"/>
              <a:buNone/>
            </a:pPr>
            <a:r>
              <a:t/>
            </a: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84" name="Shape 584"/>
        <p:cNvGrpSpPr/>
        <p:nvPr/>
      </p:nvGrpSpPr>
      <p:grpSpPr>
        <a:xfrm>
          <a:off x="0" y="0"/>
          <a:ext cx="0" cy="0"/>
          <a:chOff x="0" y="0"/>
          <a:chExt cx="0" cy="0"/>
        </a:xfrm>
      </p:grpSpPr>
      <p:sp>
        <p:nvSpPr>
          <p:cNvPr id="585" name="Google Shape;585;p3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86" name="Google Shape;586;p3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158750" rtl="0" algn="l">
              <a:lnSpc>
                <a:spcPct val="100000"/>
              </a:lnSpc>
              <a:spcBef>
                <a:spcPts val="0"/>
              </a:spcBef>
              <a:spcAft>
                <a:spcPts val="0"/>
              </a:spcAft>
              <a:buSzPts val="1100"/>
              <a:buNone/>
            </a:pPr>
            <a:r>
              <a:rPr b="1" lang="th-TH"/>
              <a:t>Instructions for Teachers </a:t>
            </a:r>
            <a:endParaRPr/>
          </a:p>
          <a:p>
            <a:pPr indent="0" lvl="0" marL="158750" rtl="0" algn="l">
              <a:lnSpc>
                <a:spcPct val="100000"/>
              </a:lnSpc>
              <a:spcBef>
                <a:spcPts val="0"/>
              </a:spcBef>
              <a:spcAft>
                <a:spcPts val="0"/>
              </a:spcAft>
              <a:buSzPts val="1100"/>
              <a:buNone/>
            </a:pPr>
            <a:r>
              <a:rPr b="0" lang="th-TH"/>
              <a:t>Go through Performance Task with students. </a:t>
            </a:r>
            <a:endParaRPr b="0"/>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98" name="Shape 598"/>
        <p:cNvGrpSpPr/>
        <p:nvPr/>
      </p:nvGrpSpPr>
      <p:grpSpPr>
        <a:xfrm>
          <a:off x="0" y="0"/>
          <a:ext cx="0" cy="0"/>
          <a:chOff x="0" y="0"/>
          <a:chExt cx="0" cy="0"/>
        </a:xfrm>
      </p:grpSpPr>
      <p:sp>
        <p:nvSpPr>
          <p:cNvPr id="599" name="Google Shape;599;p3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600" name="Google Shape;600;p3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b="1" lang="th-TH"/>
              <a:t>Instructions for Teachers </a:t>
            </a:r>
            <a:endParaRPr/>
          </a:p>
          <a:p>
            <a:pPr indent="0" lvl="0" marL="0" rtl="0" algn="l">
              <a:lnSpc>
                <a:spcPct val="100000"/>
              </a:lnSpc>
              <a:spcBef>
                <a:spcPts val="0"/>
              </a:spcBef>
              <a:spcAft>
                <a:spcPts val="0"/>
              </a:spcAft>
              <a:buSzPts val="1100"/>
              <a:buNone/>
            </a:pPr>
            <a:r>
              <a:rPr lang="th-TH"/>
              <a:t>Go through rubrics with students. </a:t>
            </a:r>
            <a:endParaRPr/>
          </a:p>
          <a:p>
            <a:pPr indent="0" lvl="0" marL="158750" rtl="0" algn="l">
              <a:lnSpc>
                <a:spcPct val="100000"/>
              </a:lnSpc>
              <a:spcBef>
                <a:spcPts val="0"/>
              </a:spcBef>
              <a:spcAft>
                <a:spcPts val="0"/>
              </a:spcAft>
              <a:buSzPts val="1100"/>
              <a:buNone/>
            </a:pPr>
            <a:r>
              <a:t/>
            </a:r>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06" name="Shape 606"/>
        <p:cNvGrpSpPr/>
        <p:nvPr/>
      </p:nvGrpSpPr>
      <p:grpSpPr>
        <a:xfrm>
          <a:off x="0" y="0"/>
          <a:ext cx="0" cy="0"/>
          <a:chOff x="0" y="0"/>
          <a:chExt cx="0" cy="0"/>
        </a:xfrm>
      </p:grpSpPr>
      <p:sp>
        <p:nvSpPr>
          <p:cNvPr id="607" name="Google Shape;607;p3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608" name="Google Shape;608;p3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13" name="Shape 613"/>
        <p:cNvGrpSpPr/>
        <p:nvPr/>
      </p:nvGrpSpPr>
      <p:grpSpPr>
        <a:xfrm>
          <a:off x="0" y="0"/>
          <a:ext cx="0" cy="0"/>
          <a:chOff x="0" y="0"/>
          <a:chExt cx="0" cy="0"/>
        </a:xfrm>
      </p:grpSpPr>
      <p:sp>
        <p:nvSpPr>
          <p:cNvPr id="614" name="Google Shape;614;p3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615" name="Google Shape;615;p33: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20" name="Shape 620"/>
        <p:cNvGrpSpPr/>
        <p:nvPr/>
      </p:nvGrpSpPr>
      <p:grpSpPr>
        <a:xfrm>
          <a:off x="0" y="0"/>
          <a:ext cx="0" cy="0"/>
          <a:chOff x="0" y="0"/>
          <a:chExt cx="0" cy="0"/>
        </a:xfrm>
      </p:grpSpPr>
      <p:sp>
        <p:nvSpPr>
          <p:cNvPr id="621" name="Google Shape;621;p3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622" name="Google Shape;622;p34: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5" name="Shape 165"/>
        <p:cNvGrpSpPr/>
        <p:nvPr/>
      </p:nvGrpSpPr>
      <p:grpSpPr>
        <a:xfrm>
          <a:off x="0" y="0"/>
          <a:ext cx="0" cy="0"/>
          <a:chOff x="0" y="0"/>
          <a:chExt cx="0" cy="0"/>
        </a:xfrm>
      </p:grpSpPr>
      <p:sp>
        <p:nvSpPr>
          <p:cNvPr id="166" name="Google Shape;166;p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67" name="Google Shape;167;p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100"/>
              <a:buFont typeface="Arial"/>
              <a:buNone/>
            </a:pPr>
            <a:r>
              <a:rPr i="1" lang="th-TH" sz="400"/>
              <a:t>https://www.youtube.com/watch?v=P4zldt1GXI0</a:t>
            </a:r>
            <a:endParaRPr/>
          </a:p>
          <a:p>
            <a:pPr indent="0" lvl="0" marL="0" marR="0" rtl="0" algn="l">
              <a:lnSpc>
                <a:spcPct val="100000"/>
              </a:lnSpc>
              <a:spcBef>
                <a:spcPts val="0"/>
              </a:spcBef>
              <a:spcAft>
                <a:spcPts val="0"/>
              </a:spcAft>
              <a:buClr>
                <a:srgbClr val="000000"/>
              </a:buClr>
              <a:buSzPts val="1100"/>
              <a:buFont typeface="Arial"/>
              <a:buNone/>
            </a:pPr>
            <a:r>
              <a:t/>
            </a:r>
            <a:endParaRPr/>
          </a:p>
          <a:p>
            <a:pPr indent="0" lvl="0" marL="0" marR="0" rtl="0" algn="l">
              <a:lnSpc>
                <a:spcPct val="100000"/>
              </a:lnSpc>
              <a:spcBef>
                <a:spcPts val="0"/>
              </a:spcBef>
              <a:spcAft>
                <a:spcPts val="0"/>
              </a:spcAft>
              <a:buClr>
                <a:srgbClr val="000000"/>
              </a:buClr>
              <a:buSzPts val="1100"/>
              <a:buFont typeface="Arial"/>
              <a:buNone/>
            </a:pPr>
            <a:r>
              <a:rPr b="1" lang="th-TH"/>
              <a:t>Teacher Talk </a:t>
            </a:r>
            <a:endParaRPr/>
          </a:p>
          <a:p>
            <a:pPr indent="0" lvl="0" marL="0" marR="0" rtl="0" algn="l">
              <a:lnSpc>
                <a:spcPct val="100000"/>
              </a:lnSpc>
              <a:spcBef>
                <a:spcPts val="0"/>
              </a:spcBef>
              <a:spcAft>
                <a:spcPts val="0"/>
              </a:spcAft>
              <a:buClr>
                <a:srgbClr val="000000"/>
              </a:buClr>
              <a:buSzPts val="1100"/>
              <a:buFont typeface="Arial"/>
              <a:buNone/>
            </a:pPr>
            <a:r>
              <a:rPr lang="th-TH"/>
              <a:t>Let’s watch this video to hear how a child with disabilities aim to make the playground more accessible and inclusive. </a:t>
            </a:r>
            <a:endParaRPr/>
          </a:p>
          <a:p>
            <a:pPr indent="0" lvl="0" marL="0" marR="0" rtl="0" algn="l">
              <a:lnSpc>
                <a:spcPct val="100000"/>
              </a:lnSpc>
              <a:spcBef>
                <a:spcPts val="0"/>
              </a:spcBef>
              <a:spcAft>
                <a:spcPts val="0"/>
              </a:spcAft>
              <a:buClr>
                <a:srgbClr val="000000"/>
              </a:buClr>
              <a:buSzPts val="1100"/>
              <a:buFont typeface="Arial"/>
              <a:buNone/>
            </a:pPr>
            <a:r>
              <a:rPr lang="th-TH"/>
              <a:t>We aim to create a more welcoming and accommodating society for everyone, regardless of ability. </a:t>
            </a:r>
            <a:endParaRPr/>
          </a:p>
          <a:p>
            <a:pPr indent="0" lvl="0" marL="0" marR="0" rtl="0" algn="l">
              <a:lnSpc>
                <a:spcPct val="100000"/>
              </a:lnSpc>
              <a:spcBef>
                <a:spcPts val="0"/>
              </a:spcBef>
              <a:spcAft>
                <a:spcPts val="0"/>
              </a:spcAft>
              <a:buClr>
                <a:srgbClr val="000000"/>
              </a:buClr>
              <a:buSzPts val="1100"/>
              <a:buFont typeface="Arial"/>
              <a:buNone/>
            </a:pPr>
            <a:br>
              <a:rPr lang="th-TH"/>
            </a:b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4" name="Shape 174"/>
        <p:cNvGrpSpPr/>
        <p:nvPr/>
      </p:nvGrpSpPr>
      <p:grpSpPr>
        <a:xfrm>
          <a:off x="0" y="0"/>
          <a:ext cx="0" cy="0"/>
          <a:chOff x="0" y="0"/>
          <a:chExt cx="0" cy="0"/>
        </a:xfrm>
      </p:grpSpPr>
      <p:sp>
        <p:nvSpPr>
          <p:cNvPr id="175" name="Google Shape;175;p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76" name="Google Shape;176;p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b="1" lang="th-TH"/>
              <a:t>Teacher Talk </a:t>
            </a:r>
            <a:endParaRPr/>
          </a:p>
          <a:p>
            <a:pPr indent="0" lvl="0" marL="0" rtl="0" algn="l">
              <a:lnSpc>
                <a:spcPct val="100000"/>
              </a:lnSpc>
              <a:spcBef>
                <a:spcPts val="0"/>
              </a:spcBef>
              <a:spcAft>
                <a:spcPts val="0"/>
              </a:spcAft>
              <a:buSzPts val="1100"/>
              <a:buNone/>
            </a:pPr>
            <a:r>
              <a:rPr lang="th-TH"/>
              <a:t>Let’s look at this real-world problem together. </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rPr lang="th-TH"/>
              <a:t>A civil engineer aims to enhance accessibility in his community. He decided to build ramps for wheelchair users for a public building. He places strong importance to detail and ensures that the ramp is safe and provides easy access to everyone. </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rPr lang="th-TH"/>
              <a:t>Figure 1 shows an example of a wheelchair ramp.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3" name="Shape 183"/>
        <p:cNvGrpSpPr/>
        <p:nvPr/>
      </p:nvGrpSpPr>
      <p:grpSpPr>
        <a:xfrm>
          <a:off x="0" y="0"/>
          <a:ext cx="0" cy="0"/>
          <a:chOff x="0" y="0"/>
          <a:chExt cx="0" cy="0"/>
        </a:xfrm>
      </p:grpSpPr>
      <p:sp>
        <p:nvSpPr>
          <p:cNvPr id="184" name="Google Shape;184;p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85" name="Google Shape;185;p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b="1" lang="th-TH"/>
              <a:t>Teacher Talk </a:t>
            </a:r>
            <a:endParaRPr/>
          </a:p>
          <a:p>
            <a:pPr indent="0" lvl="0" marL="0" marR="0" rtl="0" algn="l">
              <a:lnSpc>
                <a:spcPct val="100000"/>
              </a:lnSpc>
              <a:spcBef>
                <a:spcPts val="0"/>
              </a:spcBef>
              <a:spcAft>
                <a:spcPts val="0"/>
              </a:spcAft>
              <a:buClr>
                <a:srgbClr val="000000"/>
              </a:buClr>
              <a:buSzPts val="1100"/>
              <a:buFont typeface="Arial"/>
              <a:buNone/>
            </a:pPr>
            <a:r>
              <a:rPr lang="th-TH"/>
              <a:t>Today, let’ step into the shoes of the civil engineer. What are some factors they must consider when constructing a wheelchair ramp? </a:t>
            </a:r>
            <a:endParaRPr/>
          </a:p>
          <a:p>
            <a:pPr indent="0" lvl="0" marL="0" marR="0" rtl="0" algn="l">
              <a:lnSpc>
                <a:spcPct val="100000"/>
              </a:lnSpc>
              <a:spcBef>
                <a:spcPts val="0"/>
              </a:spcBef>
              <a:spcAft>
                <a:spcPts val="0"/>
              </a:spcAft>
              <a:buClr>
                <a:srgbClr val="000000"/>
              </a:buClr>
              <a:buSzPts val="1100"/>
              <a:buFont typeface="Arial"/>
              <a:buNone/>
            </a:pPr>
            <a:r>
              <a:t/>
            </a:r>
            <a:endParaRPr/>
          </a:p>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3" name="Shape 193"/>
        <p:cNvGrpSpPr/>
        <p:nvPr/>
      </p:nvGrpSpPr>
      <p:grpSpPr>
        <a:xfrm>
          <a:off x="0" y="0"/>
          <a:ext cx="0" cy="0"/>
          <a:chOff x="0" y="0"/>
          <a:chExt cx="0" cy="0"/>
        </a:xfrm>
      </p:grpSpPr>
      <p:sp>
        <p:nvSpPr>
          <p:cNvPr id="194" name="Google Shape;194;p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95" name="Google Shape;195;p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100"/>
              <a:buFont typeface="Arial"/>
              <a:buNone/>
            </a:pPr>
            <a:r>
              <a:rPr b="1" lang="th-TH"/>
              <a:t>Teacher Talk </a:t>
            </a:r>
            <a:endParaRPr/>
          </a:p>
          <a:p>
            <a:pPr indent="0" lvl="0" marL="0" marR="0" rtl="0" algn="l">
              <a:lnSpc>
                <a:spcPct val="100000"/>
              </a:lnSpc>
              <a:spcBef>
                <a:spcPts val="0"/>
              </a:spcBef>
              <a:spcAft>
                <a:spcPts val="0"/>
              </a:spcAft>
              <a:buClr>
                <a:srgbClr val="000000"/>
              </a:buClr>
              <a:buSzPts val="1100"/>
              <a:buFont typeface="Arial"/>
              <a:buNone/>
            </a:pPr>
            <a:r>
              <a:rPr b="0" lang="th-TH"/>
              <a:t>Think about the different factors to consider when constructing ramps. </a:t>
            </a:r>
            <a:endParaRPr/>
          </a:p>
          <a:p>
            <a:pPr indent="0" lvl="0" marL="0" marR="0" rtl="0" algn="l">
              <a:lnSpc>
                <a:spcPct val="100000"/>
              </a:lnSpc>
              <a:spcBef>
                <a:spcPts val="0"/>
              </a:spcBef>
              <a:spcAft>
                <a:spcPts val="0"/>
              </a:spcAft>
              <a:buClr>
                <a:srgbClr val="000000"/>
              </a:buClr>
              <a:buSzPts val="1100"/>
              <a:buFont typeface="Arial"/>
              <a:buNone/>
            </a:pPr>
            <a:r>
              <a:rPr b="0" lang="th-TH"/>
              <a:t>We will conduct a roundtable discussion.</a:t>
            </a:r>
            <a:endParaRPr/>
          </a:p>
          <a:p>
            <a:pPr indent="0" lvl="0" marL="0" marR="0" rtl="0" algn="l">
              <a:lnSpc>
                <a:spcPct val="100000"/>
              </a:lnSpc>
              <a:spcBef>
                <a:spcPts val="0"/>
              </a:spcBef>
              <a:spcAft>
                <a:spcPts val="0"/>
              </a:spcAft>
              <a:buClr>
                <a:srgbClr val="000000"/>
              </a:buClr>
              <a:buSzPts val="1100"/>
              <a:buFont typeface="Arial"/>
              <a:buNone/>
            </a:pPr>
            <a:r>
              <a:rPr b="0" lang="th-TH"/>
              <a:t> </a:t>
            </a:r>
            <a:r>
              <a:rPr b="0" i="0" lang="th-TH"/>
              <a:t>**Read all the instructions off the slide.**</a:t>
            </a:r>
            <a:endParaRPr/>
          </a:p>
          <a:p>
            <a:pPr indent="0" lvl="0" marL="0" marR="0" rtl="0" algn="l">
              <a:lnSpc>
                <a:spcPct val="100000"/>
              </a:lnSpc>
              <a:spcBef>
                <a:spcPts val="0"/>
              </a:spcBef>
              <a:spcAft>
                <a:spcPts val="0"/>
              </a:spcAft>
              <a:buClr>
                <a:srgbClr val="000000"/>
              </a:buClr>
              <a:buSzPts val="1100"/>
              <a:buFont typeface="Arial"/>
              <a:buNone/>
            </a:pPr>
            <a:r>
              <a:rPr b="0" lang="th-TH"/>
              <a:t>Everyone should contribute at least once.</a:t>
            </a:r>
            <a:endParaRPr/>
          </a:p>
          <a:p>
            <a:pPr indent="0" lvl="0" marL="0" marR="0" rtl="0" algn="l">
              <a:lnSpc>
                <a:spcPct val="100000"/>
              </a:lnSpc>
              <a:spcBef>
                <a:spcPts val="0"/>
              </a:spcBef>
              <a:spcAft>
                <a:spcPts val="0"/>
              </a:spcAft>
              <a:buClr>
                <a:srgbClr val="000000"/>
              </a:buClr>
              <a:buSzPts val="1100"/>
              <a:buFont typeface="Arial"/>
              <a:buNone/>
            </a:pPr>
            <a:r>
              <a:rPr b="0" lang="th-TH"/>
              <a:t>You have 10 minutes to discuss in your groups. </a:t>
            </a:r>
            <a:endParaRPr/>
          </a:p>
          <a:p>
            <a:pPr indent="0" lvl="0" marL="0" marR="0" rtl="0" algn="l">
              <a:lnSpc>
                <a:spcPct val="100000"/>
              </a:lnSpc>
              <a:spcBef>
                <a:spcPts val="0"/>
              </a:spcBef>
              <a:spcAft>
                <a:spcPts val="0"/>
              </a:spcAft>
              <a:buClr>
                <a:srgbClr val="000000"/>
              </a:buClr>
              <a:buSzPts val="1100"/>
              <a:buFont typeface="Arial"/>
              <a:buNone/>
            </a:pPr>
            <a:r>
              <a:t/>
            </a:r>
            <a:endParaRPr b="1"/>
          </a:p>
          <a:p>
            <a:pPr indent="0" lvl="0" marL="0" marR="0" rtl="0" algn="l">
              <a:lnSpc>
                <a:spcPct val="100000"/>
              </a:lnSpc>
              <a:spcBef>
                <a:spcPts val="0"/>
              </a:spcBef>
              <a:spcAft>
                <a:spcPts val="0"/>
              </a:spcAft>
              <a:buClr>
                <a:srgbClr val="000000"/>
              </a:buClr>
              <a:buSzPts val="1100"/>
              <a:buFont typeface="Arial"/>
              <a:buNone/>
            </a:pPr>
            <a:r>
              <a:rPr b="1" lang="th-TH"/>
              <a:t>Instructions for Teachers </a:t>
            </a:r>
            <a:endParaRPr/>
          </a:p>
          <a:p>
            <a:pPr indent="0" lvl="0" marL="0" marR="0" rtl="0" algn="l">
              <a:lnSpc>
                <a:spcPct val="100000"/>
              </a:lnSpc>
              <a:spcBef>
                <a:spcPts val="0"/>
              </a:spcBef>
              <a:spcAft>
                <a:spcPts val="0"/>
              </a:spcAft>
              <a:buClr>
                <a:srgbClr val="000000"/>
              </a:buClr>
              <a:buSzPts val="1100"/>
              <a:buFont typeface="Arial"/>
              <a:buNone/>
            </a:pPr>
            <a:r>
              <a:rPr lang="th-TH"/>
              <a:t>Use </a:t>
            </a:r>
            <a:r>
              <a:rPr b="1" lang="th-TH"/>
              <a:t>Roundtable Discussion </a:t>
            </a:r>
            <a:r>
              <a:rPr b="0" lang="th-TH"/>
              <a:t>to get pupils to discuss the factors. (4-5 students in one group)</a:t>
            </a:r>
            <a:endParaRPr/>
          </a:p>
          <a:p>
            <a:pPr indent="0" lvl="0" marL="0" marR="0" rtl="0" algn="l">
              <a:lnSpc>
                <a:spcPct val="100000"/>
              </a:lnSpc>
              <a:spcBef>
                <a:spcPts val="0"/>
              </a:spcBef>
              <a:spcAft>
                <a:spcPts val="0"/>
              </a:spcAft>
              <a:buClr>
                <a:srgbClr val="000000"/>
              </a:buClr>
              <a:buSzPts val="1100"/>
              <a:buFont typeface="Arial"/>
              <a:buNone/>
            </a:pPr>
            <a:r>
              <a:rPr i="1" lang="th-TH" sz="1800">
                <a:solidFill>
                  <a:srgbClr val="333333"/>
                </a:solidFill>
                <a:latin typeface="Open Sans"/>
                <a:ea typeface="Open Sans"/>
                <a:cs typeface="Open Sans"/>
                <a:sym typeface="Open Sans"/>
              </a:rPr>
              <a:t>Roundtable Strategy: Students in small groups sit in a circle and share their ideas aloud before writing them down on their worksheets. Each student will take turns to respond, at least once. After the roundtable, teachers consolidate the responses through a class discussion. </a:t>
            </a:r>
            <a:endParaRPr/>
          </a:p>
          <a:p>
            <a:pPr indent="0" lvl="0" marL="0" marR="0" rtl="0" algn="l">
              <a:lnSpc>
                <a:spcPct val="100000"/>
              </a:lnSpc>
              <a:spcBef>
                <a:spcPts val="0"/>
              </a:spcBef>
              <a:spcAft>
                <a:spcPts val="0"/>
              </a:spcAft>
              <a:buClr>
                <a:srgbClr val="000000"/>
              </a:buClr>
              <a:buSzPts val="1100"/>
              <a:buFont typeface="Arial"/>
              <a:buNone/>
            </a:pPr>
            <a:r>
              <a:t/>
            </a:r>
            <a:endParaRPr/>
          </a:p>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5" name="Shape 205"/>
        <p:cNvGrpSpPr/>
        <p:nvPr/>
      </p:nvGrpSpPr>
      <p:grpSpPr>
        <a:xfrm>
          <a:off x="0" y="0"/>
          <a:ext cx="0" cy="0"/>
          <a:chOff x="0" y="0"/>
          <a:chExt cx="0" cy="0"/>
        </a:xfrm>
      </p:grpSpPr>
      <p:sp>
        <p:nvSpPr>
          <p:cNvPr id="206" name="Google Shape;206;p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07" name="Google Shape;207;p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100"/>
              <a:buFont typeface="Arial"/>
              <a:buNone/>
            </a:pPr>
            <a:r>
              <a:rPr b="1" lang="th-TH"/>
              <a:t>Teacher Talk </a:t>
            </a:r>
            <a:endParaRPr/>
          </a:p>
          <a:p>
            <a:pPr indent="0" lvl="0" marL="0" marR="0" rtl="0" algn="l">
              <a:lnSpc>
                <a:spcPct val="100000"/>
              </a:lnSpc>
              <a:spcBef>
                <a:spcPts val="0"/>
              </a:spcBef>
              <a:spcAft>
                <a:spcPts val="0"/>
              </a:spcAft>
              <a:buClr>
                <a:srgbClr val="000000"/>
              </a:buClr>
              <a:buSzPts val="1100"/>
              <a:buFont typeface="Arial"/>
              <a:buNone/>
            </a:pPr>
            <a:r>
              <a:rPr lang="th-TH"/>
              <a:t>Based on your responses, these are the some of the important factors of consideration when constructing ramps. </a:t>
            </a:r>
            <a:endParaRPr/>
          </a:p>
          <a:p>
            <a:pPr indent="0" lvl="0" marL="0" marR="0" rtl="0" algn="l">
              <a:lnSpc>
                <a:spcPct val="100000"/>
              </a:lnSpc>
              <a:spcBef>
                <a:spcPts val="0"/>
              </a:spcBef>
              <a:spcAft>
                <a:spcPts val="0"/>
              </a:spcAft>
              <a:buClr>
                <a:srgbClr val="000000"/>
              </a:buClr>
              <a:buSzPts val="1100"/>
              <a:buFont typeface="Arial"/>
              <a:buNone/>
            </a:pPr>
            <a:r>
              <a:rPr lang="th-TH"/>
              <a:t>**Read factors and their explanations off the slide** </a:t>
            </a:r>
            <a:endParaRPr/>
          </a:p>
          <a:p>
            <a:pPr indent="0" lvl="0" marL="0" marR="0" rtl="0" algn="l">
              <a:lnSpc>
                <a:spcPct val="100000"/>
              </a:lnSpc>
              <a:spcBef>
                <a:spcPts val="0"/>
              </a:spcBef>
              <a:spcAft>
                <a:spcPts val="0"/>
              </a:spcAft>
              <a:buClr>
                <a:srgbClr val="000000"/>
              </a:buClr>
              <a:buSzPts val="1100"/>
              <a:buFont typeface="Arial"/>
              <a:buNone/>
            </a:pPr>
            <a:r>
              <a:t/>
            </a:r>
            <a:endParaRPr/>
          </a:p>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7" name="Shape 247"/>
        <p:cNvGrpSpPr/>
        <p:nvPr/>
      </p:nvGrpSpPr>
      <p:grpSpPr>
        <a:xfrm>
          <a:off x="0" y="0"/>
          <a:ext cx="0" cy="0"/>
          <a:chOff x="0" y="0"/>
          <a:chExt cx="0" cy="0"/>
        </a:xfrm>
      </p:grpSpPr>
      <p:sp>
        <p:nvSpPr>
          <p:cNvPr id="248" name="Google Shape;248;p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49" name="Google Shape;249;p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8" name="Shape 8"/>
        <p:cNvGrpSpPr/>
        <p:nvPr/>
      </p:nvGrpSpPr>
      <p:grpSpPr>
        <a:xfrm>
          <a:off x="0" y="0"/>
          <a:ext cx="0" cy="0"/>
          <a:chOff x="0" y="0"/>
          <a:chExt cx="0" cy="0"/>
        </a:xfrm>
      </p:grpSpPr>
      <p:sp>
        <p:nvSpPr>
          <p:cNvPr id="9" name="Google Shape;9;p2"/>
          <p:cNvSpPr txBox="1"/>
          <p:nvPr>
            <p:ph type="ctrTitle"/>
          </p:nvPr>
        </p:nvSpPr>
        <p:spPr>
          <a:xfrm>
            <a:off x="1039975" y="1324500"/>
            <a:ext cx="7064100" cy="2052600"/>
          </a:xfrm>
          <a:prstGeom prst="rect">
            <a:avLst/>
          </a:prstGeom>
          <a:noFill/>
          <a:ln>
            <a:noFill/>
          </a:ln>
        </p:spPr>
        <p:txBody>
          <a:bodyPr anchorCtr="0" anchor="b" bIns="91425" lIns="91425" spcFirstLastPara="1" rIns="91425" wrap="square" tIns="91425">
            <a:noAutofit/>
          </a:bodyPr>
          <a:lstStyle>
            <a:lvl1pPr lvl="0" algn="ctr">
              <a:lnSpc>
                <a:spcPct val="100000"/>
              </a:lnSpc>
              <a:spcBef>
                <a:spcPts val="0"/>
              </a:spcBef>
              <a:spcAft>
                <a:spcPts val="0"/>
              </a:spcAft>
              <a:buSzPts val="5200"/>
              <a:buNone/>
              <a:defRPr sz="6500"/>
            </a:lvl1pPr>
            <a:lvl2pPr lvl="1" algn="ctr">
              <a:lnSpc>
                <a:spcPct val="100000"/>
              </a:lnSpc>
              <a:spcBef>
                <a:spcPts val="0"/>
              </a:spcBef>
              <a:spcAft>
                <a:spcPts val="0"/>
              </a:spcAft>
              <a:buSzPts val="5200"/>
              <a:buNone/>
              <a:defRPr sz="5200"/>
            </a:lvl2pPr>
            <a:lvl3pPr lvl="2" algn="ctr">
              <a:lnSpc>
                <a:spcPct val="100000"/>
              </a:lnSpc>
              <a:spcBef>
                <a:spcPts val="0"/>
              </a:spcBef>
              <a:spcAft>
                <a:spcPts val="0"/>
              </a:spcAft>
              <a:buSzPts val="5200"/>
              <a:buNone/>
              <a:defRPr sz="5200"/>
            </a:lvl3pPr>
            <a:lvl4pPr lvl="3" algn="ctr">
              <a:lnSpc>
                <a:spcPct val="100000"/>
              </a:lnSpc>
              <a:spcBef>
                <a:spcPts val="0"/>
              </a:spcBef>
              <a:spcAft>
                <a:spcPts val="0"/>
              </a:spcAft>
              <a:buSzPts val="5200"/>
              <a:buNone/>
              <a:defRPr sz="5200"/>
            </a:lvl4pPr>
            <a:lvl5pPr lvl="4" algn="ctr">
              <a:lnSpc>
                <a:spcPct val="100000"/>
              </a:lnSpc>
              <a:spcBef>
                <a:spcPts val="0"/>
              </a:spcBef>
              <a:spcAft>
                <a:spcPts val="0"/>
              </a:spcAft>
              <a:buSzPts val="5200"/>
              <a:buNone/>
              <a:defRPr sz="5200"/>
            </a:lvl5pPr>
            <a:lvl6pPr lvl="5" algn="ctr">
              <a:lnSpc>
                <a:spcPct val="100000"/>
              </a:lnSpc>
              <a:spcBef>
                <a:spcPts val="0"/>
              </a:spcBef>
              <a:spcAft>
                <a:spcPts val="0"/>
              </a:spcAft>
              <a:buSzPts val="5200"/>
              <a:buNone/>
              <a:defRPr sz="5200"/>
            </a:lvl6pPr>
            <a:lvl7pPr lvl="6" algn="ctr">
              <a:lnSpc>
                <a:spcPct val="100000"/>
              </a:lnSpc>
              <a:spcBef>
                <a:spcPts val="0"/>
              </a:spcBef>
              <a:spcAft>
                <a:spcPts val="0"/>
              </a:spcAft>
              <a:buSzPts val="5200"/>
              <a:buNone/>
              <a:defRPr sz="5200"/>
            </a:lvl7pPr>
            <a:lvl8pPr lvl="7" algn="ctr">
              <a:lnSpc>
                <a:spcPct val="100000"/>
              </a:lnSpc>
              <a:spcBef>
                <a:spcPts val="0"/>
              </a:spcBef>
              <a:spcAft>
                <a:spcPts val="0"/>
              </a:spcAft>
              <a:buSzPts val="5200"/>
              <a:buNone/>
              <a:defRPr sz="5200"/>
            </a:lvl8pPr>
            <a:lvl9pPr lvl="8" algn="ctr">
              <a:lnSpc>
                <a:spcPct val="100000"/>
              </a:lnSpc>
              <a:spcBef>
                <a:spcPts val="0"/>
              </a:spcBef>
              <a:spcAft>
                <a:spcPts val="0"/>
              </a:spcAft>
              <a:buSzPts val="5200"/>
              <a:buNone/>
              <a:defRPr sz="5200"/>
            </a:lvl9pPr>
          </a:lstStyle>
          <a:p/>
        </p:txBody>
      </p:sp>
      <p:sp>
        <p:nvSpPr>
          <p:cNvPr id="10" name="Google Shape;10;p2"/>
          <p:cNvSpPr txBox="1"/>
          <p:nvPr>
            <p:ph idx="1" type="subTitle"/>
          </p:nvPr>
        </p:nvSpPr>
        <p:spPr>
          <a:xfrm>
            <a:off x="1040000" y="3377100"/>
            <a:ext cx="7064100" cy="441900"/>
          </a:xfrm>
          <a:prstGeom prst="rect">
            <a:avLst/>
          </a:prstGeom>
          <a:noFill/>
          <a:ln>
            <a:noFill/>
          </a:ln>
        </p:spPr>
        <p:txBody>
          <a:bodyPr anchorCtr="0" anchor="b" bIns="91425" lIns="91425" spcFirstLastPara="1" rIns="91425" wrap="square" tIns="91425">
            <a:noAutofit/>
          </a:bodyPr>
          <a:lstStyle>
            <a:lvl1pPr lvl="0" algn="ctr">
              <a:lnSpc>
                <a:spcPct val="100000"/>
              </a:lnSpc>
              <a:spcBef>
                <a:spcPts val="0"/>
              </a:spcBef>
              <a:spcAft>
                <a:spcPts val="0"/>
              </a:spcAft>
              <a:buSzPts val="2800"/>
              <a:buNone/>
              <a:defRPr sz="16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cxnSp>
        <p:nvCxnSpPr>
          <p:cNvPr id="11" name="Google Shape;11;p2"/>
          <p:cNvCxnSpPr/>
          <p:nvPr/>
        </p:nvCxnSpPr>
        <p:spPr>
          <a:xfrm>
            <a:off x="-72550" y="274100"/>
            <a:ext cx="9287400" cy="0"/>
          </a:xfrm>
          <a:prstGeom prst="straightConnector1">
            <a:avLst/>
          </a:prstGeom>
          <a:noFill/>
          <a:ln cap="flat" cmpd="sng" w="28575">
            <a:solidFill>
              <a:schemeClr val="accent1"/>
            </a:solidFill>
            <a:prstDash val="solid"/>
            <a:round/>
            <a:headEnd len="sm" w="sm" type="none"/>
            <a:tailEnd len="sm" w="sm" type="none"/>
          </a:ln>
        </p:spPr>
      </p:cxnSp>
      <p:cxnSp>
        <p:nvCxnSpPr>
          <p:cNvPr id="12" name="Google Shape;12;p2"/>
          <p:cNvCxnSpPr/>
          <p:nvPr/>
        </p:nvCxnSpPr>
        <p:spPr>
          <a:xfrm flipH="1">
            <a:off x="-257975" y="-72550"/>
            <a:ext cx="3047400" cy="1346400"/>
          </a:xfrm>
          <a:prstGeom prst="curvedConnector3">
            <a:avLst>
              <a:gd fmla="val 50000" name="adj1"/>
            </a:avLst>
          </a:prstGeom>
          <a:noFill/>
          <a:ln cap="flat" cmpd="sng" w="28575">
            <a:solidFill>
              <a:schemeClr val="accent2"/>
            </a:solidFill>
            <a:prstDash val="solid"/>
            <a:round/>
            <a:headEnd len="sm" w="sm" type="none"/>
            <a:tailEnd len="sm" w="sm" type="none"/>
          </a:ln>
        </p:spPr>
      </p:cxnSp>
      <p:cxnSp>
        <p:nvCxnSpPr>
          <p:cNvPr id="13" name="Google Shape;13;p2"/>
          <p:cNvCxnSpPr/>
          <p:nvPr/>
        </p:nvCxnSpPr>
        <p:spPr>
          <a:xfrm>
            <a:off x="-72550" y="4877450"/>
            <a:ext cx="9287400" cy="0"/>
          </a:xfrm>
          <a:prstGeom prst="straightConnector1">
            <a:avLst/>
          </a:prstGeom>
          <a:noFill/>
          <a:ln cap="flat" cmpd="sng" w="28575">
            <a:solidFill>
              <a:schemeClr val="accent1"/>
            </a:solidFill>
            <a:prstDash val="solid"/>
            <a:round/>
            <a:headEnd len="sm" w="sm" type="none"/>
            <a:tailEnd len="sm" w="sm" type="none"/>
          </a:ln>
        </p:spPr>
      </p:cxnSp>
      <p:cxnSp>
        <p:nvCxnSpPr>
          <p:cNvPr id="14" name="Google Shape;14;p2"/>
          <p:cNvCxnSpPr/>
          <p:nvPr/>
        </p:nvCxnSpPr>
        <p:spPr>
          <a:xfrm flipH="1">
            <a:off x="6467450" y="3935375"/>
            <a:ext cx="3047400" cy="1346400"/>
          </a:xfrm>
          <a:prstGeom prst="curvedConnector3">
            <a:avLst>
              <a:gd fmla="val 50000" name="adj1"/>
            </a:avLst>
          </a:prstGeom>
          <a:noFill/>
          <a:ln cap="flat" cmpd="sng" w="28575">
            <a:solidFill>
              <a:schemeClr val="accent2"/>
            </a:solidFill>
            <a:prstDash val="solid"/>
            <a:round/>
            <a:headEnd len="sm" w="sm" type="none"/>
            <a:tailEnd len="sm" w="sm" type="none"/>
          </a:ln>
        </p:spPr>
      </p:cxn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89" name="Shape 89"/>
        <p:cNvGrpSpPr/>
        <p:nvPr/>
      </p:nvGrpSpPr>
      <p:grpSpPr>
        <a:xfrm>
          <a:off x="0" y="0"/>
          <a:ext cx="0" cy="0"/>
          <a:chOff x="0" y="0"/>
          <a:chExt cx="0" cy="0"/>
        </a:xfrm>
      </p:grpSpPr>
      <p:sp>
        <p:nvSpPr>
          <p:cNvPr id="90" name="Google Shape;90;p11"/>
          <p:cNvSpPr txBox="1"/>
          <p:nvPr>
            <p:ph type="title"/>
          </p:nvPr>
        </p:nvSpPr>
        <p:spPr>
          <a:xfrm>
            <a:off x="713225" y="445025"/>
            <a:ext cx="7717500" cy="5727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SzPts val="3000"/>
              <a:buNone/>
              <a:defRPr/>
            </a:lvl1pPr>
            <a:lvl2pPr lvl="1" algn="l">
              <a:lnSpc>
                <a:spcPct val="100000"/>
              </a:lnSpc>
              <a:spcBef>
                <a:spcPts val="0"/>
              </a:spcBef>
              <a:spcAft>
                <a:spcPts val="0"/>
              </a:spcAft>
              <a:buSzPts val="3000"/>
              <a:buNone/>
              <a:defRPr/>
            </a:lvl2pPr>
            <a:lvl3pPr lvl="2" algn="l">
              <a:lnSpc>
                <a:spcPct val="100000"/>
              </a:lnSpc>
              <a:spcBef>
                <a:spcPts val="0"/>
              </a:spcBef>
              <a:spcAft>
                <a:spcPts val="0"/>
              </a:spcAft>
              <a:buSzPts val="3000"/>
              <a:buNone/>
              <a:defRPr/>
            </a:lvl3pPr>
            <a:lvl4pPr lvl="3" algn="l">
              <a:lnSpc>
                <a:spcPct val="100000"/>
              </a:lnSpc>
              <a:spcBef>
                <a:spcPts val="0"/>
              </a:spcBef>
              <a:spcAft>
                <a:spcPts val="0"/>
              </a:spcAft>
              <a:buSzPts val="3000"/>
              <a:buNone/>
              <a:defRPr/>
            </a:lvl4pPr>
            <a:lvl5pPr lvl="4" algn="l">
              <a:lnSpc>
                <a:spcPct val="100000"/>
              </a:lnSpc>
              <a:spcBef>
                <a:spcPts val="0"/>
              </a:spcBef>
              <a:spcAft>
                <a:spcPts val="0"/>
              </a:spcAft>
              <a:buSzPts val="3000"/>
              <a:buNone/>
              <a:defRPr/>
            </a:lvl5pPr>
            <a:lvl6pPr lvl="5" algn="l">
              <a:lnSpc>
                <a:spcPct val="100000"/>
              </a:lnSpc>
              <a:spcBef>
                <a:spcPts val="0"/>
              </a:spcBef>
              <a:spcAft>
                <a:spcPts val="0"/>
              </a:spcAft>
              <a:buSzPts val="3000"/>
              <a:buNone/>
              <a:defRPr/>
            </a:lvl6pPr>
            <a:lvl7pPr lvl="6" algn="l">
              <a:lnSpc>
                <a:spcPct val="100000"/>
              </a:lnSpc>
              <a:spcBef>
                <a:spcPts val="0"/>
              </a:spcBef>
              <a:spcAft>
                <a:spcPts val="0"/>
              </a:spcAft>
              <a:buSzPts val="3000"/>
              <a:buNone/>
              <a:defRPr/>
            </a:lvl7pPr>
            <a:lvl8pPr lvl="7" algn="l">
              <a:lnSpc>
                <a:spcPct val="100000"/>
              </a:lnSpc>
              <a:spcBef>
                <a:spcPts val="0"/>
              </a:spcBef>
              <a:spcAft>
                <a:spcPts val="0"/>
              </a:spcAft>
              <a:buSzPts val="3000"/>
              <a:buNone/>
              <a:defRPr/>
            </a:lvl8pPr>
            <a:lvl9pPr lvl="8" algn="l">
              <a:lnSpc>
                <a:spcPct val="100000"/>
              </a:lnSpc>
              <a:spcBef>
                <a:spcPts val="0"/>
              </a:spcBef>
              <a:spcAft>
                <a:spcPts val="0"/>
              </a:spcAft>
              <a:buSzPts val="3000"/>
              <a:buNone/>
              <a:defRPr/>
            </a:lvl9pPr>
          </a:lstStyle>
          <a:p/>
        </p:txBody>
      </p:sp>
      <p:sp>
        <p:nvSpPr>
          <p:cNvPr id="91" name="Google Shape;91;p11"/>
          <p:cNvSpPr txBox="1"/>
          <p:nvPr>
            <p:ph idx="1" type="body"/>
          </p:nvPr>
        </p:nvSpPr>
        <p:spPr>
          <a:xfrm>
            <a:off x="713250" y="1152475"/>
            <a:ext cx="7717500" cy="3416400"/>
          </a:xfrm>
          <a:prstGeom prst="rect">
            <a:avLst/>
          </a:prstGeom>
          <a:noFill/>
          <a:ln>
            <a:noFill/>
          </a:ln>
        </p:spPr>
        <p:txBody>
          <a:bodyPr anchorCtr="0" anchor="t" bIns="91425" lIns="91425" spcFirstLastPara="1" rIns="91425" wrap="square" tIns="91425">
            <a:noAutofit/>
          </a:bodyPr>
          <a:lstStyle>
            <a:lvl1pPr indent="-342900" lvl="0" marL="457200" algn="l">
              <a:lnSpc>
                <a:spcPct val="115000"/>
              </a:lnSpc>
              <a:spcBef>
                <a:spcPts val="0"/>
              </a:spcBef>
              <a:spcAft>
                <a:spcPts val="0"/>
              </a:spcAft>
              <a:buSzPts val="1800"/>
              <a:buChar char="●"/>
              <a:defRPr/>
            </a:lvl1pPr>
            <a:lvl2pPr indent="-317500" lvl="1" marL="914400" algn="l">
              <a:lnSpc>
                <a:spcPct val="115000"/>
              </a:lnSpc>
              <a:spcBef>
                <a:spcPts val="0"/>
              </a:spcBef>
              <a:spcAft>
                <a:spcPts val="0"/>
              </a:spcAft>
              <a:buSzPts val="1400"/>
              <a:buChar char="○"/>
              <a:defRPr/>
            </a:lvl2pPr>
            <a:lvl3pPr indent="-317500" lvl="2" marL="1371600" algn="l">
              <a:lnSpc>
                <a:spcPct val="115000"/>
              </a:lnSpc>
              <a:spcBef>
                <a:spcPts val="0"/>
              </a:spcBef>
              <a:spcAft>
                <a:spcPts val="0"/>
              </a:spcAft>
              <a:buSzPts val="1400"/>
              <a:buChar char="■"/>
              <a:defRPr/>
            </a:lvl3pPr>
            <a:lvl4pPr indent="-317500" lvl="3" marL="1828800" algn="l">
              <a:lnSpc>
                <a:spcPct val="115000"/>
              </a:lnSpc>
              <a:spcBef>
                <a:spcPts val="0"/>
              </a:spcBef>
              <a:spcAft>
                <a:spcPts val="0"/>
              </a:spcAft>
              <a:buSzPts val="1400"/>
              <a:buChar char="●"/>
              <a:defRPr/>
            </a:lvl4pPr>
            <a:lvl5pPr indent="-317500" lvl="4" marL="2286000" algn="l">
              <a:lnSpc>
                <a:spcPct val="115000"/>
              </a:lnSpc>
              <a:spcBef>
                <a:spcPts val="0"/>
              </a:spcBef>
              <a:spcAft>
                <a:spcPts val="0"/>
              </a:spcAft>
              <a:buSzPts val="1400"/>
              <a:buChar char="○"/>
              <a:defRPr/>
            </a:lvl5pPr>
            <a:lvl6pPr indent="-317500" lvl="5" marL="2743200" algn="l">
              <a:lnSpc>
                <a:spcPct val="115000"/>
              </a:lnSpc>
              <a:spcBef>
                <a:spcPts val="0"/>
              </a:spcBef>
              <a:spcAft>
                <a:spcPts val="0"/>
              </a:spcAft>
              <a:buSzPts val="1400"/>
              <a:buChar char="■"/>
              <a:defRPr/>
            </a:lvl6pPr>
            <a:lvl7pPr indent="-317500" lvl="6" marL="3200400" algn="l">
              <a:lnSpc>
                <a:spcPct val="115000"/>
              </a:lnSpc>
              <a:spcBef>
                <a:spcPts val="0"/>
              </a:spcBef>
              <a:spcAft>
                <a:spcPts val="0"/>
              </a:spcAft>
              <a:buSzPts val="1400"/>
              <a:buChar char="●"/>
              <a:defRPr/>
            </a:lvl7pPr>
            <a:lvl8pPr indent="-317500" lvl="7" marL="3657600" algn="l">
              <a:lnSpc>
                <a:spcPct val="115000"/>
              </a:lnSpc>
              <a:spcBef>
                <a:spcPts val="0"/>
              </a:spcBef>
              <a:spcAft>
                <a:spcPts val="0"/>
              </a:spcAft>
              <a:buSzPts val="1400"/>
              <a:buChar char="○"/>
              <a:defRPr/>
            </a:lvl8pPr>
            <a:lvl9pPr indent="-317500" lvl="8" marL="4114800" algn="l">
              <a:lnSpc>
                <a:spcPct val="115000"/>
              </a:lnSpc>
              <a:spcBef>
                <a:spcPts val="0"/>
              </a:spcBef>
              <a:spcAft>
                <a:spcPts val="0"/>
              </a:spcAft>
              <a:buSzPts val="1400"/>
              <a:buChar char="■"/>
              <a:defRPr/>
            </a:lvl9pPr>
          </a:lstStyle>
          <a:p/>
        </p:txBody>
      </p:sp>
      <p:sp>
        <p:nvSpPr>
          <p:cNvPr id="92" name="Google Shape;92;p11"/>
          <p:cNvSpPr txBox="1"/>
          <p:nvPr>
            <p:ph idx="10" type="dt"/>
          </p:nvPr>
        </p:nvSpPr>
        <p:spPr>
          <a:xfrm>
            <a:off x="0" y="0"/>
            <a:ext cx="3000000" cy="3000000"/>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93" name="Google Shape;93;p11"/>
          <p:cNvSpPr txBox="1"/>
          <p:nvPr>
            <p:ph idx="11" type="ftr"/>
          </p:nvPr>
        </p:nvSpPr>
        <p:spPr>
          <a:xfrm>
            <a:off x="0" y="0"/>
            <a:ext cx="3000000" cy="3000000"/>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94" name="Google Shape;94;p11"/>
          <p:cNvSpPr txBox="1"/>
          <p:nvPr>
            <p:ph idx="12" type="sldNum"/>
          </p:nvPr>
        </p:nvSpPr>
        <p:spPr>
          <a:xfrm>
            <a:off x="0" y="0"/>
            <a:ext cx="3000000" cy="3000000"/>
          </a:xfrm>
          <a:prstGeom prst="rect">
            <a:avLst/>
          </a:prstGeom>
          <a:noFill/>
          <a:ln>
            <a:noFill/>
          </a:ln>
        </p:spPr>
        <p:txBody>
          <a:bodyPr anchorCtr="0" anchor="t" bIns="45700" lIns="91425" spcFirstLastPara="1" rIns="91425" wrap="square" tIns="45700">
            <a:noAutofit/>
          </a:bodyPr>
          <a:lstStyle>
            <a:lvl1pPr indent="0" lvl="0" mar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indent="0" lvl="1" mar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indent="0" lvl="2" mar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indent="0" lvl="3" mar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indent="0" lvl="4" mar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indent="0" lvl="5" mar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indent="0" lvl="6" mar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indent="0" lvl="7" mar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indent="0" lvl="8" mar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a:lstStyle>
          <a:p>
            <a:pPr indent="0" lvl="0" marL="0" rtl="0" algn="l">
              <a:spcBef>
                <a:spcPts val="0"/>
              </a:spcBef>
              <a:spcAft>
                <a:spcPts val="0"/>
              </a:spcAft>
              <a:buNone/>
            </a:pPr>
            <a:fld id="{00000000-1234-1234-1234-123412341234}" type="slidenum">
              <a:rPr lang="th-TH"/>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1">
  <p:cSld name="CUSTOM_16">
    <p:spTree>
      <p:nvGrpSpPr>
        <p:cNvPr id="95" name="Shape 95"/>
        <p:cNvGrpSpPr/>
        <p:nvPr/>
      </p:nvGrpSpPr>
      <p:grpSpPr>
        <a:xfrm>
          <a:off x="0" y="0"/>
          <a:ext cx="0" cy="0"/>
          <a:chOff x="0" y="0"/>
          <a:chExt cx="0" cy="0"/>
        </a:xfrm>
      </p:grpSpPr>
      <p:cxnSp>
        <p:nvCxnSpPr>
          <p:cNvPr id="96" name="Google Shape;96;p12"/>
          <p:cNvCxnSpPr/>
          <p:nvPr/>
        </p:nvCxnSpPr>
        <p:spPr>
          <a:xfrm>
            <a:off x="-72550" y="274100"/>
            <a:ext cx="9287400" cy="0"/>
          </a:xfrm>
          <a:prstGeom prst="straightConnector1">
            <a:avLst/>
          </a:prstGeom>
          <a:noFill/>
          <a:ln cap="flat" cmpd="sng" w="28575">
            <a:solidFill>
              <a:schemeClr val="accent1"/>
            </a:solidFill>
            <a:prstDash val="solid"/>
            <a:round/>
            <a:headEnd len="sm" w="sm" type="none"/>
            <a:tailEnd len="sm" w="sm" type="none"/>
          </a:ln>
        </p:spPr>
      </p:cxnSp>
      <p:cxnSp>
        <p:nvCxnSpPr>
          <p:cNvPr id="97" name="Google Shape;97;p12"/>
          <p:cNvCxnSpPr/>
          <p:nvPr/>
        </p:nvCxnSpPr>
        <p:spPr>
          <a:xfrm>
            <a:off x="-72550" y="4877450"/>
            <a:ext cx="9287400" cy="0"/>
          </a:xfrm>
          <a:prstGeom prst="straightConnector1">
            <a:avLst/>
          </a:prstGeom>
          <a:noFill/>
          <a:ln cap="flat" cmpd="sng" w="28575">
            <a:solidFill>
              <a:schemeClr val="accent1"/>
            </a:solidFill>
            <a:prstDash val="solid"/>
            <a:round/>
            <a:headEnd len="sm" w="sm" type="none"/>
            <a:tailEnd len="sm" w="sm" type="none"/>
          </a:ln>
        </p:spPr>
      </p:cxnSp>
      <p:cxnSp>
        <p:nvCxnSpPr>
          <p:cNvPr id="98" name="Google Shape;98;p12"/>
          <p:cNvCxnSpPr/>
          <p:nvPr/>
        </p:nvCxnSpPr>
        <p:spPr>
          <a:xfrm>
            <a:off x="-250225" y="4076450"/>
            <a:ext cx="1926900" cy="1161000"/>
          </a:xfrm>
          <a:prstGeom prst="curvedConnector3">
            <a:avLst>
              <a:gd fmla="val 50000" name="adj1"/>
            </a:avLst>
          </a:prstGeom>
          <a:noFill/>
          <a:ln cap="flat" cmpd="sng" w="28575">
            <a:solidFill>
              <a:schemeClr val="accent2"/>
            </a:solidFill>
            <a:prstDash val="solid"/>
            <a:round/>
            <a:headEnd len="sm" w="sm" type="none"/>
            <a:tailEnd len="sm" w="sm" type="none"/>
          </a:ln>
        </p:spPr>
      </p:cxnSp>
      <p:cxnSp>
        <p:nvCxnSpPr>
          <p:cNvPr id="99" name="Google Shape;99;p12"/>
          <p:cNvCxnSpPr/>
          <p:nvPr/>
        </p:nvCxnSpPr>
        <p:spPr>
          <a:xfrm>
            <a:off x="7441150" y="-48375"/>
            <a:ext cx="1926900" cy="1161000"/>
          </a:xfrm>
          <a:prstGeom prst="curvedConnector3">
            <a:avLst>
              <a:gd fmla="val 50000" name="adj1"/>
            </a:avLst>
          </a:prstGeom>
          <a:noFill/>
          <a:ln cap="flat" cmpd="sng" w="28575">
            <a:solidFill>
              <a:schemeClr val="accent2"/>
            </a:solidFill>
            <a:prstDash val="solid"/>
            <a:round/>
            <a:headEnd len="sm" w="sm" type="none"/>
            <a:tailEnd len="sm" w="sm" type="none"/>
          </a:ln>
        </p:spPr>
      </p:cxnSp>
      <p:cxnSp>
        <p:nvCxnSpPr>
          <p:cNvPr id="100" name="Google Shape;100;p12"/>
          <p:cNvCxnSpPr/>
          <p:nvPr/>
        </p:nvCxnSpPr>
        <p:spPr>
          <a:xfrm flipH="1">
            <a:off x="7454238" y="4053663"/>
            <a:ext cx="1926900" cy="1161000"/>
          </a:xfrm>
          <a:prstGeom prst="curvedConnector3">
            <a:avLst>
              <a:gd fmla="val 50000" name="adj1"/>
            </a:avLst>
          </a:prstGeom>
          <a:noFill/>
          <a:ln cap="flat" cmpd="sng" w="28575">
            <a:solidFill>
              <a:schemeClr val="accent2"/>
            </a:solidFill>
            <a:prstDash val="solid"/>
            <a:round/>
            <a:headEnd len="sm" w="sm" type="none"/>
            <a:tailEnd len="sm" w="sm" type="none"/>
          </a:ln>
        </p:spPr>
      </p:cxnSp>
      <p:cxnSp>
        <p:nvCxnSpPr>
          <p:cNvPr id="101" name="Google Shape;101;p12"/>
          <p:cNvCxnSpPr/>
          <p:nvPr/>
        </p:nvCxnSpPr>
        <p:spPr>
          <a:xfrm flipH="1">
            <a:off x="-237137" y="-71162"/>
            <a:ext cx="1926900" cy="1161000"/>
          </a:xfrm>
          <a:prstGeom prst="curvedConnector3">
            <a:avLst>
              <a:gd fmla="val 50000" name="adj1"/>
            </a:avLst>
          </a:prstGeom>
          <a:noFill/>
          <a:ln cap="flat" cmpd="sng" w="28575">
            <a:solidFill>
              <a:schemeClr val="accent2"/>
            </a:solidFill>
            <a:prstDash val="solid"/>
            <a:round/>
            <a:headEnd len="sm" w="sm" type="none"/>
            <a:tailEnd len="sm" w="sm" type="none"/>
          </a:ln>
        </p:spPr>
      </p:cxnSp>
      <p:sp>
        <p:nvSpPr>
          <p:cNvPr id="102" name="Google Shape;102;p12"/>
          <p:cNvSpPr txBox="1"/>
          <p:nvPr>
            <p:ph type="title"/>
          </p:nvPr>
        </p:nvSpPr>
        <p:spPr>
          <a:xfrm>
            <a:off x="713225" y="445025"/>
            <a:ext cx="7717500" cy="5727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SzPts val="3000"/>
              <a:buNone/>
              <a:defRPr/>
            </a:lvl1pPr>
            <a:lvl2pPr lvl="1" algn="ctr">
              <a:lnSpc>
                <a:spcPct val="100000"/>
              </a:lnSpc>
              <a:spcBef>
                <a:spcPts val="0"/>
              </a:spcBef>
              <a:spcAft>
                <a:spcPts val="0"/>
              </a:spcAft>
              <a:buSzPts val="3000"/>
              <a:buNone/>
              <a:defRPr/>
            </a:lvl2pPr>
            <a:lvl3pPr lvl="2" algn="ctr">
              <a:lnSpc>
                <a:spcPct val="100000"/>
              </a:lnSpc>
              <a:spcBef>
                <a:spcPts val="0"/>
              </a:spcBef>
              <a:spcAft>
                <a:spcPts val="0"/>
              </a:spcAft>
              <a:buSzPts val="3000"/>
              <a:buNone/>
              <a:defRPr/>
            </a:lvl3pPr>
            <a:lvl4pPr lvl="3" algn="ctr">
              <a:lnSpc>
                <a:spcPct val="100000"/>
              </a:lnSpc>
              <a:spcBef>
                <a:spcPts val="0"/>
              </a:spcBef>
              <a:spcAft>
                <a:spcPts val="0"/>
              </a:spcAft>
              <a:buSzPts val="3000"/>
              <a:buNone/>
              <a:defRPr/>
            </a:lvl4pPr>
            <a:lvl5pPr lvl="4" algn="ctr">
              <a:lnSpc>
                <a:spcPct val="100000"/>
              </a:lnSpc>
              <a:spcBef>
                <a:spcPts val="0"/>
              </a:spcBef>
              <a:spcAft>
                <a:spcPts val="0"/>
              </a:spcAft>
              <a:buSzPts val="3000"/>
              <a:buNone/>
              <a:defRPr/>
            </a:lvl5pPr>
            <a:lvl6pPr lvl="5" algn="ctr">
              <a:lnSpc>
                <a:spcPct val="100000"/>
              </a:lnSpc>
              <a:spcBef>
                <a:spcPts val="0"/>
              </a:spcBef>
              <a:spcAft>
                <a:spcPts val="0"/>
              </a:spcAft>
              <a:buSzPts val="3000"/>
              <a:buNone/>
              <a:defRPr/>
            </a:lvl6pPr>
            <a:lvl7pPr lvl="6" algn="ctr">
              <a:lnSpc>
                <a:spcPct val="100000"/>
              </a:lnSpc>
              <a:spcBef>
                <a:spcPts val="0"/>
              </a:spcBef>
              <a:spcAft>
                <a:spcPts val="0"/>
              </a:spcAft>
              <a:buSzPts val="3000"/>
              <a:buNone/>
              <a:defRPr/>
            </a:lvl7pPr>
            <a:lvl8pPr lvl="7" algn="ctr">
              <a:lnSpc>
                <a:spcPct val="100000"/>
              </a:lnSpc>
              <a:spcBef>
                <a:spcPts val="0"/>
              </a:spcBef>
              <a:spcAft>
                <a:spcPts val="0"/>
              </a:spcAft>
              <a:buSzPts val="3000"/>
              <a:buNone/>
              <a:defRPr/>
            </a:lvl8pPr>
            <a:lvl9pPr lvl="8" algn="ctr">
              <a:lnSpc>
                <a:spcPct val="100000"/>
              </a:lnSpc>
              <a:spcBef>
                <a:spcPts val="0"/>
              </a:spcBef>
              <a:spcAft>
                <a:spcPts val="0"/>
              </a:spcAft>
              <a:buSzPts val="3000"/>
              <a:buNone/>
              <a:defRPr/>
            </a:lvl9pPr>
          </a:lstStyle>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3">
  <p:cSld name="CUSTOM_20">
    <p:spTree>
      <p:nvGrpSpPr>
        <p:cNvPr id="103" name="Shape 103"/>
        <p:cNvGrpSpPr/>
        <p:nvPr/>
      </p:nvGrpSpPr>
      <p:grpSpPr>
        <a:xfrm>
          <a:off x="0" y="0"/>
          <a:ext cx="0" cy="0"/>
          <a:chOff x="0" y="0"/>
          <a:chExt cx="0" cy="0"/>
        </a:xfrm>
      </p:grpSpPr>
      <p:sp>
        <p:nvSpPr>
          <p:cNvPr id="104" name="Google Shape;104;p13"/>
          <p:cNvSpPr txBox="1"/>
          <p:nvPr>
            <p:ph type="title"/>
          </p:nvPr>
        </p:nvSpPr>
        <p:spPr>
          <a:xfrm>
            <a:off x="4373850" y="944250"/>
            <a:ext cx="2475300" cy="648900"/>
          </a:xfrm>
          <a:prstGeom prst="rect">
            <a:avLst/>
          </a:prstGeom>
          <a:noFill/>
          <a:ln>
            <a:noFill/>
          </a:ln>
        </p:spPr>
        <p:txBody>
          <a:bodyPr anchorCtr="0" anchor="ctr" bIns="91425" lIns="91425" spcFirstLastPara="1" rIns="91425" wrap="square" tIns="91425">
            <a:noAutofit/>
          </a:bodyPr>
          <a:lstStyle>
            <a:lvl1pPr lvl="0" algn="l">
              <a:lnSpc>
                <a:spcPct val="100000"/>
              </a:lnSpc>
              <a:spcBef>
                <a:spcPts val="0"/>
              </a:spcBef>
              <a:spcAft>
                <a:spcPts val="0"/>
              </a:spcAft>
              <a:buSzPts val="3600"/>
              <a:buNone/>
              <a:defRPr sz="3500"/>
            </a:lvl1pPr>
            <a:lvl2pPr lvl="1" algn="l">
              <a:lnSpc>
                <a:spcPct val="100000"/>
              </a:lnSpc>
              <a:spcBef>
                <a:spcPts val="0"/>
              </a:spcBef>
              <a:spcAft>
                <a:spcPts val="0"/>
              </a:spcAft>
              <a:buSzPts val="3600"/>
              <a:buNone/>
              <a:defRPr sz="3600"/>
            </a:lvl2pPr>
            <a:lvl3pPr lvl="2" algn="l">
              <a:lnSpc>
                <a:spcPct val="100000"/>
              </a:lnSpc>
              <a:spcBef>
                <a:spcPts val="0"/>
              </a:spcBef>
              <a:spcAft>
                <a:spcPts val="0"/>
              </a:spcAft>
              <a:buSzPts val="3600"/>
              <a:buNone/>
              <a:defRPr sz="3600"/>
            </a:lvl3pPr>
            <a:lvl4pPr lvl="3" algn="l">
              <a:lnSpc>
                <a:spcPct val="100000"/>
              </a:lnSpc>
              <a:spcBef>
                <a:spcPts val="0"/>
              </a:spcBef>
              <a:spcAft>
                <a:spcPts val="0"/>
              </a:spcAft>
              <a:buSzPts val="3600"/>
              <a:buNone/>
              <a:defRPr sz="3600"/>
            </a:lvl4pPr>
            <a:lvl5pPr lvl="4" algn="l">
              <a:lnSpc>
                <a:spcPct val="100000"/>
              </a:lnSpc>
              <a:spcBef>
                <a:spcPts val="0"/>
              </a:spcBef>
              <a:spcAft>
                <a:spcPts val="0"/>
              </a:spcAft>
              <a:buSzPts val="3600"/>
              <a:buNone/>
              <a:defRPr sz="3600"/>
            </a:lvl5pPr>
            <a:lvl6pPr lvl="5" algn="l">
              <a:lnSpc>
                <a:spcPct val="100000"/>
              </a:lnSpc>
              <a:spcBef>
                <a:spcPts val="0"/>
              </a:spcBef>
              <a:spcAft>
                <a:spcPts val="0"/>
              </a:spcAft>
              <a:buSzPts val="3600"/>
              <a:buNone/>
              <a:defRPr sz="3600"/>
            </a:lvl6pPr>
            <a:lvl7pPr lvl="6" algn="l">
              <a:lnSpc>
                <a:spcPct val="100000"/>
              </a:lnSpc>
              <a:spcBef>
                <a:spcPts val="0"/>
              </a:spcBef>
              <a:spcAft>
                <a:spcPts val="0"/>
              </a:spcAft>
              <a:buSzPts val="3600"/>
              <a:buNone/>
              <a:defRPr sz="3600"/>
            </a:lvl7pPr>
            <a:lvl8pPr lvl="7" algn="l">
              <a:lnSpc>
                <a:spcPct val="100000"/>
              </a:lnSpc>
              <a:spcBef>
                <a:spcPts val="0"/>
              </a:spcBef>
              <a:spcAft>
                <a:spcPts val="0"/>
              </a:spcAft>
              <a:buSzPts val="3600"/>
              <a:buNone/>
              <a:defRPr sz="3600"/>
            </a:lvl8pPr>
            <a:lvl9pPr lvl="8" algn="l">
              <a:lnSpc>
                <a:spcPct val="100000"/>
              </a:lnSpc>
              <a:spcBef>
                <a:spcPts val="0"/>
              </a:spcBef>
              <a:spcAft>
                <a:spcPts val="0"/>
              </a:spcAft>
              <a:buSzPts val="3600"/>
              <a:buNone/>
              <a:defRPr sz="3600"/>
            </a:lvl9pPr>
          </a:lstStyle>
          <a:p/>
        </p:txBody>
      </p:sp>
      <p:sp>
        <p:nvSpPr>
          <p:cNvPr id="105" name="Google Shape;105;p13"/>
          <p:cNvSpPr txBox="1"/>
          <p:nvPr>
            <p:ph idx="2" type="title"/>
          </p:nvPr>
        </p:nvSpPr>
        <p:spPr>
          <a:xfrm>
            <a:off x="2294850" y="1096650"/>
            <a:ext cx="1650900" cy="978300"/>
          </a:xfrm>
          <a:prstGeom prst="rect">
            <a:avLst/>
          </a:prstGeom>
          <a:noFill/>
          <a:ln>
            <a:noFill/>
          </a:ln>
        </p:spPr>
        <p:txBody>
          <a:bodyPr anchorCtr="0" anchor="ctr" bIns="91425" lIns="91425" spcFirstLastPara="1" rIns="91425" wrap="square" tIns="91425">
            <a:noAutofit/>
          </a:bodyPr>
          <a:lstStyle>
            <a:lvl1pPr lvl="0" algn="r">
              <a:lnSpc>
                <a:spcPct val="100000"/>
              </a:lnSpc>
              <a:spcBef>
                <a:spcPts val="0"/>
              </a:spcBef>
              <a:spcAft>
                <a:spcPts val="0"/>
              </a:spcAft>
              <a:buSzPts val="6000"/>
              <a:buNone/>
              <a:defRPr sz="7000">
                <a:solidFill>
                  <a:schemeClr val="accent1"/>
                </a:solidFill>
              </a:defRPr>
            </a:lvl1pPr>
            <a:lvl2pPr lvl="1" algn="l">
              <a:lnSpc>
                <a:spcPct val="100000"/>
              </a:lnSpc>
              <a:spcBef>
                <a:spcPts val="0"/>
              </a:spcBef>
              <a:spcAft>
                <a:spcPts val="0"/>
              </a:spcAft>
              <a:buSzPts val="6000"/>
              <a:buNone/>
              <a:defRPr b="1" sz="6000"/>
            </a:lvl2pPr>
            <a:lvl3pPr lvl="2" algn="l">
              <a:lnSpc>
                <a:spcPct val="100000"/>
              </a:lnSpc>
              <a:spcBef>
                <a:spcPts val="0"/>
              </a:spcBef>
              <a:spcAft>
                <a:spcPts val="0"/>
              </a:spcAft>
              <a:buSzPts val="6000"/>
              <a:buNone/>
              <a:defRPr b="1" sz="6000"/>
            </a:lvl3pPr>
            <a:lvl4pPr lvl="3" algn="l">
              <a:lnSpc>
                <a:spcPct val="100000"/>
              </a:lnSpc>
              <a:spcBef>
                <a:spcPts val="0"/>
              </a:spcBef>
              <a:spcAft>
                <a:spcPts val="0"/>
              </a:spcAft>
              <a:buSzPts val="6000"/>
              <a:buNone/>
              <a:defRPr b="1" sz="6000"/>
            </a:lvl4pPr>
            <a:lvl5pPr lvl="4" algn="l">
              <a:lnSpc>
                <a:spcPct val="100000"/>
              </a:lnSpc>
              <a:spcBef>
                <a:spcPts val="0"/>
              </a:spcBef>
              <a:spcAft>
                <a:spcPts val="0"/>
              </a:spcAft>
              <a:buSzPts val="6000"/>
              <a:buNone/>
              <a:defRPr b="1" sz="6000"/>
            </a:lvl5pPr>
            <a:lvl6pPr lvl="5" algn="l">
              <a:lnSpc>
                <a:spcPct val="100000"/>
              </a:lnSpc>
              <a:spcBef>
                <a:spcPts val="0"/>
              </a:spcBef>
              <a:spcAft>
                <a:spcPts val="0"/>
              </a:spcAft>
              <a:buSzPts val="6000"/>
              <a:buNone/>
              <a:defRPr b="1" sz="6000"/>
            </a:lvl6pPr>
            <a:lvl7pPr lvl="6" algn="l">
              <a:lnSpc>
                <a:spcPct val="100000"/>
              </a:lnSpc>
              <a:spcBef>
                <a:spcPts val="0"/>
              </a:spcBef>
              <a:spcAft>
                <a:spcPts val="0"/>
              </a:spcAft>
              <a:buSzPts val="6000"/>
              <a:buNone/>
              <a:defRPr b="1" sz="6000"/>
            </a:lvl7pPr>
            <a:lvl8pPr lvl="7" algn="l">
              <a:lnSpc>
                <a:spcPct val="100000"/>
              </a:lnSpc>
              <a:spcBef>
                <a:spcPts val="0"/>
              </a:spcBef>
              <a:spcAft>
                <a:spcPts val="0"/>
              </a:spcAft>
              <a:buSzPts val="6000"/>
              <a:buNone/>
              <a:defRPr b="1" sz="6000"/>
            </a:lvl8pPr>
            <a:lvl9pPr lvl="8" algn="l">
              <a:lnSpc>
                <a:spcPct val="100000"/>
              </a:lnSpc>
              <a:spcBef>
                <a:spcPts val="0"/>
              </a:spcBef>
              <a:spcAft>
                <a:spcPts val="0"/>
              </a:spcAft>
              <a:buSzPts val="6000"/>
              <a:buNone/>
              <a:defRPr b="1" sz="6000"/>
            </a:lvl9pPr>
          </a:lstStyle>
          <a:p/>
        </p:txBody>
      </p:sp>
      <p:sp>
        <p:nvSpPr>
          <p:cNvPr id="106" name="Google Shape;106;p13"/>
          <p:cNvSpPr txBox="1"/>
          <p:nvPr>
            <p:ph idx="1" type="subTitle"/>
          </p:nvPr>
        </p:nvSpPr>
        <p:spPr>
          <a:xfrm>
            <a:off x="4373850" y="1593150"/>
            <a:ext cx="2475300" cy="624900"/>
          </a:xfrm>
          <a:prstGeom prst="rect">
            <a:avLst/>
          </a:prstGeom>
          <a:noFill/>
          <a:ln>
            <a:noFill/>
          </a:ln>
        </p:spPr>
        <p:txBody>
          <a:bodyPr anchorCtr="0" anchor="ctr" bIns="91425" lIns="91425" spcFirstLastPara="1" rIns="91425" wrap="square" tIns="91425">
            <a:noAutofit/>
          </a:bodyPr>
          <a:lstStyle>
            <a:lvl1pPr lvl="0" algn="l">
              <a:lnSpc>
                <a:spcPct val="100000"/>
              </a:lnSpc>
              <a:spcBef>
                <a:spcPts val="0"/>
              </a:spcBef>
              <a:spcAft>
                <a:spcPts val="0"/>
              </a:spcAft>
              <a:buSzPts val="1800"/>
              <a:buNone/>
              <a:defRPr sz="1400">
                <a:solidFill>
                  <a:schemeClr val="dk1"/>
                </a:solidFill>
              </a:defRPr>
            </a:lvl1pPr>
            <a:lvl2pPr lvl="1" algn="l">
              <a:lnSpc>
                <a:spcPct val="115000"/>
              </a:lnSpc>
              <a:spcBef>
                <a:spcPts val="0"/>
              </a:spcBef>
              <a:spcAft>
                <a:spcPts val="0"/>
              </a:spcAft>
              <a:buSzPts val="1400"/>
              <a:buNone/>
              <a:defRPr/>
            </a:lvl2pPr>
            <a:lvl3pPr lvl="2" algn="l">
              <a:lnSpc>
                <a:spcPct val="115000"/>
              </a:lnSpc>
              <a:spcBef>
                <a:spcPts val="0"/>
              </a:spcBef>
              <a:spcAft>
                <a:spcPts val="0"/>
              </a:spcAft>
              <a:buSzPts val="1400"/>
              <a:buNone/>
              <a:defRPr/>
            </a:lvl3pPr>
            <a:lvl4pPr lvl="3" algn="l">
              <a:lnSpc>
                <a:spcPct val="115000"/>
              </a:lnSpc>
              <a:spcBef>
                <a:spcPts val="0"/>
              </a:spcBef>
              <a:spcAft>
                <a:spcPts val="0"/>
              </a:spcAft>
              <a:buSzPts val="1400"/>
              <a:buNone/>
              <a:defRPr/>
            </a:lvl4pPr>
            <a:lvl5pPr lvl="4" algn="l">
              <a:lnSpc>
                <a:spcPct val="115000"/>
              </a:lnSpc>
              <a:spcBef>
                <a:spcPts val="0"/>
              </a:spcBef>
              <a:spcAft>
                <a:spcPts val="0"/>
              </a:spcAft>
              <a:buSzPts val="1400"/>
              <a:buNone/>
              <a:defRPr/>
            </a:lvl5pPr>
            <a:lvl6pPr lvl="5" algn="l">
              <a:lnSpc>
                <a:spcPct val="115000"/>
              </a:lnSpc>
              <a:spcBef>
                <a:spcPts val="0"/>
              </a:spcBef>
              <a:spcAft>
                <a:spcPts val="0"/>
              </a:spcAft>
              <a:buSzPts val="1400"/>
              <a:buNone/>
              <a:defRPr/>
            </a:lvl6pPr>
            <a:lvl7pPr lvl="6" algn="l">
              <a:lnSpc>
                <a:spcPct val="115000"/>
              </a:lnSpc>
              <a:spcBef>
                <a:spcPts val="0"/>
              </a:spcBef>
              <a:spcAft>
                <a:spcPts val="0"/>
              </a:spcAft>
              <a:buSzPts val="1400"/>
              <a:buNone/>
              <a:defRPr/>
            </a:lvl7pPr>
            <a:lvl8pPr lvl="7" algn="l">
              <a:lnSpc>
                <a:spcPct val="115000"/>
              </a:lnSpc>
              <a:spcBef>
                <a:spcPts val="0"/>
              </a:spcBef>
              <a:spcAft>
                <a:spcPts val="0"/>
              </a:spcAft>
              <a:buSzPts val="1400"/>
              <a:buNone/>
              <a:defRPr/>
            </a:lvl8pPr>
            <a:lvl9pPr lvl="8" algn="l">
              <a:lnSpc>
                <a:spcPct val="115000"/>
              </a:lnSpc>
              <a:spcBef>
                <a:spcPts val="0"/>
              </a:spcBef>
              <a:spcAft>
                <a:spcPts val="0"/>
              </a:spcAft>
              <a:buSzPts val="1400"/>
              <a:buNone/>
              <a:defRPr/>
            </a:lvl9pPr>
          </a:lstStyle>
          <a:p/>
        </p:txBody>
      </p:sp>
      <p:cxnSp>
        <p:nvCxnSpPr>
          <p:cNvPr id="107" name="Google Shape;107;p13"/>
          <p:cNvCxnSpPr/>
          <p:nvPr/>
        </p:nvCxnSpPr>
        <p:spPr>
          <a:xfrm>
            <a:off x="-72550" y="274100"/>
            <a:ext cx="9287400" cy="0"/>
          </a:xfrm>
          <a:prstGeom prst="straightConnector1">
            <a:avLst/>
          </a:prstGeom>
          <a:noFill/>
          <a:ln cap="flat" cmpd="sng" w="28575">
            <a:solidFill>
              <a:schemeClr val="accent1"/>
            </a:solidFill>
            <a:prstDash val="solid"/>
            <a:round/>
            <a:headEnd len="sm" w="sm" type="none"/>
            <a:tailEnd len="sm" w="sm" type="none"/>
          </a:ln>
        </p:spPr>
      </p:cxnSp>
      <p:cxnSp>
        <p:nvCxnSpPr>
          <p:cNvPr id="108" name="Google Shape;108;p13"/>
          <p:cNvCxnSpPr/>
          <p:nvPr/>
        </p:nvCxnSpPr>
        <p:spPr>
          <a:xfrm>
            <a:off x="-72550" y="4877450"/>
            <a:ext cx="9287400" cy="0"/>
          </a:xfrm>
          <a:prstGeom prst="straightConnector1">
            <a:avLst/>
          </a:prstGeom>
          <a:noFill/>
          <a:ln cap="flat" cmpd="sng" w="28575">
            <a:solidFill>
              <a:schemeClr val="accent1"/>
            </a:solidFill>
            <a:prstDash val="solid"/>
            <a:round/>
            <a:headEnd len="sm" w="sm" type="none"/>
            <a:tailEnd len="sm" w="sm" type="none"/>
          </a:ln>
        </p:spPr>
      </p:cxnSp>
      <p:cxnSp>
        <p:nvCxnSpPr>
          <p:cNvPr id="109" name="Google Shape;109;p13"/>
          <p:cNvCxnSpPr/>
          <p:nvPr/>
        </p:nvCxnSpPr>
        <p:spPr>
          <a:xfrm>
            <a:off x="-250225" y="4076450"/>
            <a:ext cx="1926900" cy="1161000"/>
          </a:xfrm>
          <a:prstGeom prst="curvedConnector3">
            <a:avLst>
              <a:gd fmla="val 50000" name="adj1"/>
            </a:avLst>
          </a:prstGeom>
          <a:noFill/>
          <a:ln cap="flat" cmpd="sng" w="28575">
            <a:solidFill>
              <a:schemeClr val="accent2"/>
            </a:solidFill>
            <a:prstDash val="solid"/>
            <a:round/>
            <a:headEnd len="sm" w="sm" type="none"/>
            <a:tailEnd len="sm" w="sm" type="none"/>
          </a:ln>
        </p:spPr>
      </p:cxnSp>
      <p:cxnSp>
        <p:nvCxnSpPr>
          <p:cNvPr id="110" name="Google Shape;110;p13"/>
          <p:cNvCxnSpPr/>
          <p:nvPr/>
        </p:nvCxnSpPr>
        <p:spPr>
          <a:xfrm>
            <a:off x="7441150" y="-48375"/>
            <a:ext cx="1926900" cy="1161000"/>
          </a:xfrm>
          <a:prstGeom prst="curvedConnector3">
            <a:avLst>
              <a:gd fmla="val 50000" name="adj1"/>
            </a:avLst>
          </a:prstGeom>
          <a:noFill/>
          <a:ln cap="flat" cmpd="sng" w="28575">
            <a:solidFill>
              <a:schemeClr val="accent2"/>
            </a:solidFill>
            <a:prstDash val="solid"/>
            <a:round/>
            <a:headEnd len="sm" w="sm" type="none"/>
            <a:tailEnd len="sm" w="sm" type="none"/>
          </a:ln>
        </p:spPr>
      </p:cxnSp>
      <p:cxnSp>
        <p:nvCxnSpPr>
          <p:cNvPr id="111" name="Google Shape;111;p13"/>
          <p:cNvCxnSpPr/>
          <p:nvPr/>
        </p:nvCxnSpPr>
        <p:spPr>
          <a:xfrm flipH="1">
            <a:off x="7454238" y="4053663"/>
            <a:ext cx="1926900" cy="1161000"/>
          </a:xfrm>
          <a:prstGeom prst="curvedConnector3">
            <a:avLst>
              <a:gd fmla="val 50000" name="adj1"/>
            </a:avLst>
          </a:prstGeom>
          <a:noFill/>
          <a:ln cap="flat" cmpd="sng" w="28575">
            <a:solidFill>
              <a:schemeClr val="accent2"/>
            </a:solidFill>
            <a:prstDash val="solid"/>
            <a:round/>
            <a:headEnd len="sm" w="sm" type="none"/>
            <a:tailEnd len="sm" w="sm" type="none"/>
          </a:ln>
        </p:spPr>
      </p:cxnSp>
      <p:cxnSp>
        <p:nvCxnSpPr>
          <p:cNvPr id="112" name="Google Shape;112;p13"/>
          <p:cNvCxnSpPr/>
          <p:nvPr/>
        </p:nvCxnSpPr>
        <p:spPr>
          <a:xfrm flipH="1">
            <a:off x="-237137" y="-71162"/>
            <a:ext cx="1926900" cy="1161000"/>
          </a:xfrm>
          <a:prstGeom prst="curvedConnector3">
            <a:avLst>
              <a:gd fmla="val 50000" name="adj1"/>
            </a:avLst>
          </a:prstGeom>
          <a:noFill/>
          <a:ln cap="flat" cmpd="sng" w="28575">
            <a:solidFill>
              <a:schemeClr val="accent2"/>
            </a:solidFill>
            <a:prstDash val="solid"/>
            <a:round/>
            <a:headEnd len="sm" w="sm" type="none"/>
            <a:tailEnd len="sm" w="sm" type="none"/>
          </a:ln>
        </p:spPr>
      </p:cxn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ext 4">
  <p:cSld name="CUSTOM_21">
    <p:spTree>
      <p:nvGrpSpPr>
        <p:cNvPr id="113" name="Shape 113"/>
        <p:cNvGrpSpPr/>
        <p:nvPr/>
      </p:nvGrpSpPr>
      <p:grpSpPr>
        <a:xfrm>
          <a:off x="0" y="0"/>
          <a:ext cx="0" cy="0"/>
          <a:chOff x="0" y="0"/>
          <a:chExt cx="0" cy="0"/>
        </a:xfrm>
      </p:grpSpPr>
      <p:sp>
        <p:nvSpPr>
          <p:cNvPr id="114" name="Google Shape;114;p14"/>
          <p:cNvSpPr txBox="1"/>
          <p:nvPr>
            <p:ph type="title"/>
          </p:nvPr>
        </p:nvSpPr>
        <p:spPr>
          <a:xfrm>
            <a:off x="5310925" y="962565"/>
            <a:ext cx="3123000" cy="22575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SzPts val="3000"/>
              <a:buNone/>
              <a:defRPr sz="3500"/>
            </a:lvl1pPr>
            <a:lvl2pPr lvl="1" algn="l">
              <a:lnSpc>
                <a:spcPct val="100000"/>
              </a:lnSpc>
              <a:spcBef>
                <a:spcPts val="0"/>
              </a:spcBef>
              <a:spcAft>
                <a:spcPts val="0"/>
              </a:spcAft>
              <a:buSzPts val="3000"/>
              <a:buNone/>
              <a:defRPr/>
            </a:lvl2pPr>
            <a:lvl3pPr lvl="2" algn="l">
              <a:lnSpc>
                <a:spcPct val="100000"/>
              </a:lnSpc>
              <a:spcBef>
                <a:spcPts val="0"/>
              </a:spcBef>
              <a:spcAft>
                <a:spcPts val="0"/>
              </a:spcAft>
              <a:buSzPts val="3000"/>
              <a:buNone/>
              <a:defRPr/>
            </a:lvl3pPr>
            <a:lvl4pPr lvl="3" algn="l">
              <a:lnSpc>
                <a:spcPct val="100000"/>
              </a:lnSpc>
              <a:spcBef>
                <a:spcPts val="0"/>
              </a:spcBef>
              <a:spcAft>
                <a:spcPts val="0"/>
              </a:spcAft>
              <a:buSzPts val="3000"/>
              <a:buNone/>
              <a:defRPr/>
            </a:lvl4pPr>
            <a:lvl5pPr lvl="4" algn="l">
              <a:lnSpc>
                <a:spcPct val="100000"/>
              </a:lnSpc>
              <a:spcBef>
                <a:spcPts val="0"/>
              </a:spcBef>
              <a:spcAft>
                <a:spcPts val="0"/>
              </a:spcAft>
              <a:buSzPts val="3000"/>
              <a:buNone/>
              <a:defRPr/>
            </a:lvl5pPr>
            <a:lvl6pPr lvl="5" algn="l">
              <a:lnSpc>
                <a:spcPct val="100000"/>
              </a:lnSpc>
              <a:spcBef>
                <a:spcPts val="0"/>
              </a:spcBef>
              <a:spcAft>
                <a:spcPts val="0"/>
              </a:spcAft>
              <a:buSzPts val="3000"/>
              <a:buNone/>
              <a:defRPr/>
            </a:lvl6pPr>
            <a:lvl7pPr lvl="6" algn="l">
              <a:lnSpc>
                <a:spcPct val="100000"/>
              </a:lnSpc>
              <a:spcBef>
                <a:spcPts val="0"/>
              </a:spcBef>
              <a:spcAft>
                <a:spcPts val="0"/>
              </a:spcAft>
              <a:buSzPts val="3000"/>
              <a:buNone/>
              <a:defRPr/>
            </a:lvl7pPr>
            <a:lvl8pPr lvl="7" algn="l">
              <a:lnSpc>
                <a:spcPct val="100000"/>
              </a:lnSpc>
              <a:spcBef>
                <a:spcPts val="0"/>
              </a:spcBef>
              <a:spcAft>
                <a:spcPts val="0"/>
              </a:spcAft>
              <a:buSzPts val="3000"/>
              <a:buNone/>
              <a:defRPr/>
            </a:lvl8pPr>
            <a:lvl9pPr lvl="8" algn="l">
              <a:lnSpc>
                <a:spcPct val="100000"/>
              </a:lnSpc>
              <a:spcBef>
                <a:spcPts val="0"/>
              </a:spcBef>
              <a:spcAft>
                <a:spcPts val="0"/>
              </a:spcAft>
              <a:buSzPts val="3000"/>
              <a:buNone/>
              <a:defRPr/>
            </a:lvl9pPr>
          </a:lstStyle>
          <a:p/>
        </p:txBody>
      </p:sp>
      <p:sp>
        <p:nvSpPr>
          <p:cNvPr id="115" name="Google Shape;115;p14"/>
          <p:cNvSpPr txBox="1"/>
          <p:nvPr>
            <p:ph idx="1" type="subTitle"/>
          </p:nvPr>
        </p:nvSpPr>
        <p:spPr>
          <a:xfrm>
            <a:off x="5310925" y="3400935"/>
            <a:ext cx="3013500" cy="7800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SzPts val="1400"/>
              <a:buChar char="●"/>
              <a:defRPr sz="1400">
                <a:solidFill>
                  <a:schemeClr val="dk1"/>
                </a:solidFill>
              </a:defRPr>
            </a:lvl1pPr>
            <a:lvl2pPr lvl="1" algn="ctr">
              <a:lnSpc>
                <a:spcPct val="115000"/>
              </a:lnSpc>
              <a:spcBef>
                <a:spcPts val="0"/>
              </a:spcBef>
              <a:spcAft>
                <a:spcPts val="0"/>
              </a:spcAft>
              <a:buSzPts val="1400"/>
              <a:buChar char="○"/>
              <a:defRPr/>
            </a:lvl2pPr>
            <a:lvl3pPr lvl="2" algn="ctr">
              <a:lnSpc>
                <a:spcPct val="115000"/>
              </a:lnSpc>
              <a:spcBef>
                <a:spcPts val="0"/>
              </a:spcBef>
              <a:spcAft>
                <a:spcPts val="0"/>
              </a:spcAft>
              <a:buSzPts val="1400"/>
              <a:buChar char="■"/>
              <a:defRPr/>
            </a:lvl3pPr>
            <a:lvl4pPr lvl="3" algn="ctr">
              <a:lnSpc>
                <a:spcPct val="115000"/>
              </a:lnSpc>
              <a:spcBef>
                <a:spcPts val="0"/>
              </a:spcBef>
              <a:spcAft>
                <a:spcPts val="0"/>
              </a:spcAft>
              <a:buSzPts val="1400"/>
              <a:buChar char="●"/>
              <a:defRPr/>
            </a:lvl4pPr>
            <a:lvl5pPr lvl="4" algn="ctr">
              <a:lnSpc>
                <a:spcPct val="115000"/>
              </a:lnSpc>
              <a:spcBef>
                <a:spcPts val="0"/>
              </a:spcBef>
              <a:spcAft>
                <a:spcPts val="0"/>
              </a:spcAft>
              <a:buSzPts val="1400"/>
              <a:buChar char="○"/>
              <a:defRPr/>
            </a:lvl5pPr>
            <a:lvl6pPr lvl="5" algn="ctr">
              <a:lnSpc>
                <a:spcPct val="115000"/>
              </a:lnSpc>
              <a:spcBef>
                <a:spcPts val="0"/>
              </a:spcBef>
              <a:spcAft>
                <a:spcPts val="0"/>
              </a:spcAft>
              <a:buSzPts val="1400"/>
              <a:buChar char="■"/>
              <a:defRPr/>
            </a:lvl6pPr>
            <a:lvl7pPr lvl="6" algn="ctr">
              <a:lnSpc>
                <a:spcPct val="115000"/>
              </a:lnSpc>
              <a:spcBef>
                <a:spcPts val="0"/>
              </a:spcBef>
              <a:spcAft>
                <a:spcPts val="0"/>
              </a:spcAft>
              <a:buSzPts val="1400"/>
              <a:buChar char="●"/>
              <a:defRPr/>
            </a:lvl7pPr>
            <a:lvl8pPr lvl="7" algn="ctr">
              <a:lnSpc>
                <a:spcPct val="115000"/>
              </a:lnSpc>
              <a:spcBef>
                <a:spcPts val="0"/>
              </a:spcBef>
              <a:spcAft>
                <a:spcPts val="0"/>
              </a:spcAft>
              <a:buSzPts val="1400"/>
              <a:buChar char="○"/>
              <a:defRPr/>
            </a:lvl8pPr>
            <a:lvl9pPr lvl="8" algn="ctr">
              <a:lnSpc>
                <a:spcPct val="115000"/>
              </a:lnSpc>
              <a:spcBef>
                <a:spcPts val="0"/>
              </a:spcBef>
              <a:spcAft>
                <a:spcPts val="0"/>
              </a:spcAft>
              <a:buSzPts val="1400"/>
              <a:buChar char="■"/>
              <a:defRPr/>
            </a:lvl9pPr>
          </a:lstStyle>
          <a:p/>
        </p:txBody>
      </p:sp>
      <p:cxnSp>
        <p:nvCxnSpPr>
          <p:cNvPr id="116" name="Google Shape;116;p14"/>
          <p:cNvCxnSpPr/>
          <p:nvPr/>
        </p:nvCxnSpPr>
        <p:spPr>
          <a:xfrm>
            <a:off x="-72550" y="274100"/>
            <a:ext cx="9287400" cy="0"/>
          </a:xfrm>
          <a:prstGeom prst="straightConnector1">
            <a:avLst/>
          </a:prstGeom>
          <a:noFill/>
          <a:ln cap="flat" cmpd="sng" w="28575">
            <a:solidFill>
              <a:schemeClr val="accent1"/>
            </a:solidFill>
            <a:prstDash val="solid"/>
            <a:round/>
            <a:headEnd len="sm" w="sm" type="none"/>
            <a:tailEnd len="sm" w="sm" type="none"/>
          </a:ln>
        </p:spPr>
      </p:cxnSp>
      <p:cxnSp>
        <p:nvCxnSpPr>
          <p:cNvPr id="117" name="Google Shape;117;p14"/>
          <p:cNvCxnSpPr/>
          <p:nvPr/>
        </p:nvCxnSpPr>
        <p:spPr>
          <a:xfrm>
            <a:off x="-72550" y="4877450"/>
            <a:ext cx="9287400" cy="0"/>
          </a:xfrm>
          <a:prstGeom prst="straightConnector1">
            <a:avLst/>
          </a:prstGeom>
          <a:noFill/>
          <a:ln cap="flat" cmpd="sng" w="28575">
            <a:solidFill>
              <a:schemeClr val="accent1"/>
            </a:solidFill>
            <a:prstDash val="solid"/>
            <a:round/>
            <a:headEnd len="sm" w="sm" type="none"/>
            <a:tailEnd len="sm" w="sm" type="none"/>
          </a:ln>
        </p:spPr>
      </p:cxnSp>
      <p:cxnSp>
        <p:nvCxnSpPr>
          <p:cNvPr id="118" name="Google Shape;118;p14"/>
          <p:cNvCxnSpPr/>
          <p:nvPr/>
        </p:nvCxnSpPr>
        <p:spPr>
          <a:xfrm>
            <a:off x="-250225" y="4076450"/>
            <a:ext cx="1926900" cy="1161000"/>
          </a:xfrm>
          <a:prstGeom prst="curvedConnector3">
            <a:avLst>
              <a:gd fmla="val 50000" name="adj1"/>
            </a:avLst>
          </a:prstGeom>
          <a:noFill/>
          <a:ln cap="flat" cmpd="sng" w="28575">
            <a:solidFill>
              <a:schemeClr val="accent2"/>
            </a:solidFill>
            <a:prstDash val="solid"/>
            <a:round/>
            <a:headEnd len="sm" w="sm" type="none"/>
            <a:tailEnd len="sm" w="sm" type="none"/>
          </a:ln>
        </p:spPr>
      </p:cxnSp>
      <p:cxnSp>
        <p:nvCxnSpPr>
          <p:cNvPr id="119" name="Google Shape;119;p14"/>
          <p:cNvCxnSpPr/>
          <p:nvPr/>
        </p:nvCxnSpPr>
        <p:spPr>
          <a:xfrm>
            <a:off x="7441150" y="-48375"/>
            <a:ext cx="1926900" cy="1161000"/>
          </a:xfrm>
          <a:prstGeom prst="curvedConnector3">
            <a:avLst>
              <a:gd fmla="val 50000" name="adj1"/>
            </a:avLst>
          </a:prstGeom>
          <a:noFill/>
          <a:ln cap="flat" cmpd="sng" w="28575">
            <a:solidFill>
              <a:schemeClr val="accent2"/>
            </a:solidFill>
            <a:prstDash val="solid"/>
            <a:round/>
            <a:headEnd len="sm" w="sm" type="none"/>
            <a:tailEnd len="sm" w="sm" type="none"/>
          </a:ln>
        </p:spPr>
      </p:cxnSp>
      <p:cxnSp>
        <p:nvCxnSpPr>
          <p:cNvPr id="120" name="Google Shape;120;p14"/>
          <p:cNvCxnSpPr/>
          <p:nvPr/>
        </p:nvCxnSpPr>
        <p:spPr>
          <a:xfrm flipH="1">
            <a:off x="7454238" y="4053663"/>
            <a:ext cx="1926900" cy="1161000"/>
          </a:xfrm>
          <a:prstGeom prst="curvedConnector3">
            <a:avLst>
              <a:gd fmla="val 50000" name="adj1"/>
            </a:avLst>
          </a:prstGeom>
          <a:noFill/>
          <a:ln cap="flat" cmpd="sng" w="28575">
            <a:solidFill>
              <a:schemeClr val="accent2"/>
            </a:solidFill>
            <a:prstDash val="solid"/>
            <a:round/>
            <a:headEnd len="sm" w="sm" type="none"/>
            <a:tailEnd len="sm" w="sm" type="none"/>
          </a:ln>
        </p:spPr>
      </p:cxnSp>
      <p:cxnSp>
        <p:nvCxnSpPr>
          <p:cNvPr id="121" name="Google Shape;121;p14"/>
          <p:cNvCxnSpPr/>
          <p:nvPr/>
        </p:nvCxnSpPr>
        <p:spPr>
          <a:xfrm flipH="1">
            <a:off x="-237137" y="-71162"/>
            <a:ext cx="1926900" cy="1161000"/>
          </a:xfrm>
          <a:prstGeom prst="curvedConnector3">
            <a:avLst>
              <a:gd fmla="val 50000" name="adj1"/>
            </a:avLst>
          </a:prstGeom>
          <a:noFill/>
          <a:ln cap="flat" cmpd="sng" w="28575">
            <a:solidFill>
              <a:schemeClr val="accent2"/>
            </a:solidFill>
            <a:prstDash val="solid"/>
            <a:round/>
            <a:headEnd len="sm" w="sm" type="none"/>
            <a:tailEnd len="sm" w="sm" type="none"/>
          </a:ln>
        </p:spPr>
      </p:cxn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ackground 1">
  <p:cSld name="CUSTOM_10_1">
    <p:spTree>
      <p:nvGrpSpPr>
        <p:cNvPr id="122" name="Shape 122"/>
        <p:cNvGrpSpPr/>
        <p:nvPr/>
      </p:nvGrpSpPr>
      <p:grpSpPr>
        <a:xfrm>
          <a:off x="0" y="0"/>
          <a:ext cx="0" cy="0"/>
          <a:chOff x="0" y="0"/>
          <a:chExt cx="0" cy="0"/>
        </a:xfrm>
      </p:grpSpPr>
      <p:cxnSp>
        <p:nvCxnSpPr>
          <p:cNvPr id="123" name="Google Shape;123;p15"/>
          <p:cNvCxnSpPr/>
          <p:nvPr/>
        </p:nvCxnSpPr>
        <p:spPr>
          <a:xfrm>
            <a:off x="-72550" y="4877450"/>
            <a:ext cx="9287400" cy="0"/>
          </a:xfrm>
          <a:prstGeom prst="straightConnector1">
            <a:avLst/>
          </a:prstGeom>
          <a:noFill/>
          <a:ln cap="flat" cmpd="sng" w="28575">
            <a:solidFill>
              <a:schemeClr val="accent1"/>
            </a:solidFill>
            <a:prstDash val="solid"/>
            <a:round/>
            <a:headEnd len="sm" w="sm" type="none"/>
            <a:tailEnd len="sm" w="sm" type="none"/>
          </a:ln>
        </p:spPr>
      </p:cxnSp>
      <p:cxnSp>
        <p:nvCxnSpPr>
          <p:cNvPr id="124" name="Google Shape;124;p15"/>
          <p:cNvCxnSpPr/>
          <p:nvPr/>
        </p:nvCxnSpPr>
        <p:spPr>
          <a:xfrm>
            <a:off x="-72550" y="274100"/>
            <a:ext cx="9287400" cy="0"/>
          </a:xfrm>
          <a:prstGeom prst="straightConnector1">
            <a:avLst/>
          </a:prstGeom>
          <a:noFill/>
          <a:ln cap="flat" cmpd="sng" w="28575">
            <a:solidFill>
              <a:schemeClr val="accent1"/>
            </a:solidFill>
            <a:prstDash val="solid"/>
            <a:round/>
            <a:headEnd len="sm" w="sm" type="none"/>
            <a:tailEnd len="sm" w="sm" type="none"/>
          </a:ln>
        </p:spPr>
      </p:cxnSp>
      <p:cxnSp>
        <p:nvCxnSpPr>
          <p:cNvPr id="125" name="Google Shape;125;p15"/>
          <p:cNvCxnSpPr/>
          <p:nvPr/>
        </p:nvCxnSpPr>
        <p:spPr>
          <a:xfrm>
            <a:off x="7434175" y="-125600"/>
            <a:ext cx="1993200" cy="1330200"/>
          </a:xfrm>
          <a:prstGeom prst="curvedConnector3">
            <a:avLst>
              <a:gd fmla="val 50000" name="adj1"/>
            </a:avLst>
          </a:prstGeom>
          <a:noFill/>
          <a:ln cap="flat" cmpd="sng" w="28575">
            <a:solidFill>
              <a:schemeClr val="accent2"/>
            </a:solidFill>
            <a:prstDash val="solid"/>
            <a:round/>
            <a:headEnd len="sm" w="sm" type="none"/>
            <a:tailEnd len="sm" w="sm" type="none"/>
          </a:ln>
        </p:spPr>
      </p:cxnSp>
      <p:cxnSp>
        <p:nvCxnSpPr>
          <p:cNvPr id="126" name="Google Shape;126;p15"/>
          <p:cNvCxnSpPr/>
          <p:nvPr/>
        </p:nvCxnSpPr>
        <p:spPr>
          <a:xfrm>
            <a:off x="-147275" y="3943475"/>
            <a:ext cx="1993200" cy="1330200"/>
          </a:xfrm>
          <a:prstGeom prst="curvedConnector3">
            <a:avLst>
              <a:gd fmla="val 50000" name="adj1"/>
            </a:avLst>
          </a:prstGeom>
          <a:noFill/>
          <a:ln cap="flat" cmpd="sng" w="28575">
            <a:solidFill>
              <a:schemeClr val="accent2"/>
            </a:solidFill>
            <a:prstDash val="solid"/>
            <a:round/>
            <a:headEnd len="sm" w="sm" type="none"/>
            <a:tailEnd len="sm" w="sm" type="none"/>
          </a:ln>
        </p:spPr>
      </p:cxn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ackground 3">
  <p:cSld name="CUSTOM_30">
    <p:spTree>
      <p:nvGrpSpPr>
        <p:cNvPr id="127" name="Shape 127"/>
        <p:cNvGrpSpPr/>
        <p:nvPr/>
      </p:nvGrpSpPr>
      <p:grpSpPr>
        <a:xfrm>
          <a:off x="0" y="0"/>
          <a:ext cx="0" cy="0"/>
          <a:chOff x="0" y="0"/>
          <a:chExt cx="0" cy="0"/>
        </a:xfrm>
      </p:grpSpPr>
      <p:cxnSp>
        <p:nvCxnSpPr>
          <p:cNvPr id="128" name="Google Shape;128;p16"/>
          <p:cNvCxnSpPr/>
          <p:nvPr/>
        </p:nvCxnSpPr>
        <p:spPr>
          <a:xfrm>
            <a:off x="-72550" y="274100"/>
            <a:ext cx="9287400" cy="0"/>
          </a:xfrm>
          <a:prstGeom prst="straightConnector1">
            <a:avLst/>
          </a:prstGeom>
          <a:noFill/>
          <a:ln cap="flat" cmpd="sng" w="28575">
            <a:solidFill>
              <a:schemeClr val="accent1"/>
            </a:solidFill>
            <a:prstDash val="solid"/>
            <a:round/>
            <a:headEnd len="sm" w="sm" type="none"/>
            <a:tailEnd len="sm" w="sm" type="none"/>
          </a:ln>
        </p:spPr>
      </p:cxnSp>
      <p:cxnSp>
        <p:nvCxnSpPr>
          <p:cNvPr id="129" name="Google Shape;129;p16"/>
          <p:cNvCxnSpPr/>
          <p:nvPr/>
        </p:nvCxnSpPr>
        <p:spPr>
          <a:xfrm>
            <a:off x="-72550" y="4877450"/>
            <a:ext cx="9287400" cy="0"/>
          </a:xfrm>
          <a:prstGeom prst="straightConnector1">
            <a:avLst/>
          </a:prstGeom>
          <a:noFill/>
          <a:ln cap="flat" cmpd="sng" w="28575">
            <a:solidFill>
              <a:schemeClr val="accent1"/>
            </a:solidFill>
            <a:prstDash val="solid"/>
            <a:round/>
            <a:headEnd len="sm" w="sm" type="none"/>
            <a:tailEnd len="sm" w="sm" type="none"/>
          </a:ln>
        </p:spPr>
      </p:cxnSp>
      <p:cxnSp>
        <p:nvCxnSpPr>
          <p:cNvPr id="130" name="Google Shape;130;p16"/>
          <p:cNvCxnSpPr/>
          <p:nvPr/>
        </p:nvCxnSpPr>
        <p:spPr>
          <a:xfrm>
            <a:off x="-250225" y="4076450"/>
            <a:ext cx="1926900" cy="1161000"/>
          </a:xfrm>
          <a:prstGeom prst="curvedConnector3">
            <a:avLst>
              <a:gd fmla="val 50000" name="adj1"/>
            </a:avLst>
          </a:prstGeom>
          <a:noFill/>
          <a:ln cap="flat" cmpd="sng" w="28575">
            <a:solidFill>
              <a:schemeClr val="accent2"/>
            </a:solidFill>
            <a:prstDash val="solid"/>
            <a:round/>
            <a:headEnd len="sm" w="sm" type="none"/>
            <a:tailEnd len="sm" w="sm" type="none"/>
          </a:ln>
        </p:spPr>
      </p:cxnSp>
      <p:cxnSp>
        <p:nvCxnSpPr>
          <p:cNvPr id="131" name="Google Shape;131;p16"/>
          <p:cNvCxnSpPr/>
          <p:nvPr/>
        </p:nvCxnSpPr>
        <p:spPr>
          <a:xfrm>
            <a:off x="7441150" y="-48375"/>
            <a:ext cx="1926900" cy="1161000"/>
          </a:xfrm>
          <a:prstGeom prst="curvedConnector3">
            <a:avLst>
              <a:gd fmla="val 50000" name="adj1"/>
            </a:avLst>
          </a:prstGeom>
          <a:noFill/>
          <a:ln cap="flat" cmpd="sng" w="28575">
            <a:solidFill>
              <a:schemeClr val="accent2"/>
            </a:solidFill>
            <a:prstDash val="solid"/>
            <a:round/>
            <a:headEnd len="sm" w="sm" type="none"/>
            <a:tailEnd len="sm" w="sm" type="none"/>
          </a:ln>
        </p:spPr>
      </p:cxnSp>
      <p:cxnSp>
        <p:nvCxnSpPr>
          <p:cNvPr id="132" name="Google Shape;132;p16"/>
          <p:cNvCxnSpPr/>
          <p:nvPr/>
        </p:nvCxnSpPr>
        <p:spPr>
          <a:xfrm flipH="1">
            <a:off x="7454238" y="4053663"/>
            <a:ext cx="1926900" cy="1161000"/>
          </a:xfrm>
          <a:prstGeom prst="curvedConnector3">
            <a:avLst>
              <a:gd fmla="val 50000" name="adj1"/>
            </a:avLst>
          </a:prstGeom>
          <a:noFill/>
          <a:ln cap="flat" cmpd="sng" w="28575">
            <a:solidFill>
              <a:schemeClr val="accent2"/>
            </a:solidFill>
            <a:prstDash val="solid"/>
            <a:round/>
            <a:headEnd len="sm" w="sm" type="none"/>
            <a:tailEnd len="sm" w="sm" type="none"/>
          </a:ln>
        </p:spPr>
      </p:cxnSp>
      <p:cxnSp>
        <p:nvCxnSpPr>
          <p:cNvPr id="133" name="Google Shape;133;p16"/>
          <p:cNvCxnSpPr/>
          <p:nvPr/>
        </p:nvCxnSpPr>
        <p:spPr>
          <a:xfrm flipH="1">
            <a:off x="-237137" y="-71162"/>
            <a:ext cx="1926900" cy="1161000"/>
          </a:xfrm>
          <a:prstGeom prst="curvedConnector3">
            <a:avLst>
              <a:gd fmla="val 50000" name="adj1"/>
            </a:avLst>
          </a:prstGeom>
          <a:noFill/>
          <a:ln cap="flat" cmpd="sng" w="28575">
            <a:solidFill>
              <a:schemeClr val="accent2"/>
            </a:solidFill>
            <a:prstDash val="solid"/>
            <a:round/>
            <a:headEnd len="sm" w="sm" type="none"/>
            <a:tailEnd len="sm" w="sm" type="none"/>
          </a:ln>
        </p:spPr>
      </p:cxn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able of contents">
  <p:cSld name="CUSTOM">
    <p:spTree>
      <p:nvGrpSpPr>
        <p:cNvPr id="15" name="Shape 15"/>
        <p:cNvGrpSpPr/>
        <p:nvPr/>
      </p:nvGrpSpPr>
      <p:grpSpPr>
        <a:xfrm>
          <a:off x="0" y="0"/>
          <a:ext cx="0" cy="0"/>
          <a:chOff x="0" y="0"/>
          <a:chExt cx="0" cy="0"/>
        </a:xfrm>
      </p:grpSpPr>
      <p:sp>
        <p:nvSpPr>
          <p:cNvPr id="16" name="Google Shape;16;p3"/>
          <p:cNvSpPr txBox="1"/>
          <p:nvPr>
            <p:ph type="title"/>
          </p:nvPr>
        </p:nvSpPr>
        <p:spPr>
          <a:xfrm>
            <a:off x="713225" y="445025"/>
            <a:ext cx="3583800" cy="5727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SzPts val="3000"/>
              <a:buNone/>
              <a:defRPr/>
            </a:lvl1pPr>
            <a:lvl2pPr lvl="1" algn="l">
              <a:lnSpc>
                <a:spcPct val="100000"/>
              </a:lnSpc>
              <a:spcBef>
                <a:spcPts val="0"/>
              </a:spcBef>
              <a:spcAft>
                <a:spcPts val="0"/>
              </a:spcAft>
              <a:buSzPts val="3000"/>
              <a:buNone/>
              <a:defRPr/>
            </a:lvl2pPr>
            <a:lvl3pPr lvl="2" algn="l">
              <a:lnSpc>
                <a:spcPct val="100000"/>
              </a:lnSpc>
              <a:spcBef>
                <a:spcPts val="0"/>
              </a:spcBef>
              <a:spcAft>
                <a:spcPts val="0"/>
              </a:spcAft>
              <a:buSzPts val="3000"/>
              <a:buNone/>
              <a:defRPr/>
            </a:lvl3pPr>
            <a:lvl4pPr lvl="3" algn="l">
              <a:lnSpc>
                <a:spcPct val="100000"/>
              </a:lnSpc>
              <a:spcBef>
                <a:spcPts val="0"/>
              </a:spcBef>
              <a:spcAft>
                <a:spcPts val="0"/>
              </a:spcAft>
              <a:buSzPts val="3000"/>
              <a:buNone/>
              <a:defRPr/>
            </a:lvl4pPr>
            <a:lvl5pPr lvl="4" algn="l">
              <a:lnSpc>
                <a:spcPct val="100000"/>
              </a:lnSpc>
              <a:spcBef>
                <a:spcPts val="0"/>
              </a:spcBef>
              <a:spcAft>
                <a:spcPts val="0"/>
              </a:spcAft>
              <a:buSzPts val="3000"/>
              <a:buNone/>
              <a:defRPr/>
            </a:lvl5pPr>
            <a:lvl6pPr lvl="5" algn="l">
              <a:lnSpc>
                <a:spcPct val="100000"/>
              </a:lnSpc>
              <a:spcBef>
                <a:spcPts val="0"/>
              </a:spcBef>
              <a:spcAft>
                <a:spcPts val="0"/>
              </a:spcAft>
              <a:buSzPts val="3000"/>
              <a:buNone/>
              <a:defRPr/>
            </a:lvl6pPr>
            <a:lvl7pPr lvl="6" algn="l">
              <a:lnSpc>
                <a:spcPct val="100000"/>
              </a:lnSpc>
              <a:spcBef>
                <a:spcPts val="0"/>
              </a:spcBef>
              <a:spcAft>
                <a:spcPts val="0"/>
              </a:spcAft>
              <a:buSzPts val="3000"/>
              <a:buNone/>
              <a:defRPr/>
            </a:lvl7pPr>
            <a:lvl8pPr lvl="7" algn="l">
              <a:lnSpc>
                <a:spcPct val="100000"/>
              </a:lnSpc>
              <a:spcBef>
                <a:spcPts val="0"/>
              </a:spcBef>
              <a:spcAft>
                <a:spcPts val="0"/>
              </a:spcAft>
              <a:buSzPts val="3000"/>
              <a:buNone/>
              <a:defRPr/>
            </a:lvl8pPr>
            <a:lvl9pPr lvl="8" algn="l">
              <a:lnSpc>
                <a:spcPct val="100000"/>
              </a:lnSpc>
              <a:spcBef>
                <a:spcPts val="0"/>
              </a:spcBef>
              <a:spcAft>
                <a:spcPts val="0"/>
              </a:spcAft>
              <a:buSzPts val="3000"/>
              <a:buNone/>
              <a:defRPr/>
            </a:lvl9pPr>
          </a:lstStyle>
          <a:p/>
        </p:txBody>
      </p:sp>
      <p:sp>
        <p:nvSpPr>
          <p:cNvPr id="17" name="Google Shape;17;p3"/>
          <p:cNvSpPr txBox="1"/>
          <p:nvPr>
            <p:ph idx="1" type="subTitle"/>
          </p:nvPr>
        </p:nvSpPr>
        <p:spPr>
          <a:xfrm>
            <a:off x="5001000" y="1942925"/>
            <a:ext cx="2486100" cy="357000"/>
          </a:xfrm>
          <a:prstGeom prst="rect">
            <a:avLst/>
          </a:prstGeom>
          <a:noFill/>
          <a:ln>
            <a:noFill/>
          </a:ln>
        </p:spPr>
        <p:txBody>
          <a:bodyPr anchorCtr="0" anchor="ctr" bIns="91425" lIns="91425" spcFirstLastPara="1" rIns="91425" wrap="square" tIns="91425">
            <a:noAutofit/>
          </a:bodyPr>
          <a:lstStyle>
            <a:lvl1pPr lvl="0" algn="ctr">
              <a:lnSpc>
                <a:spcPct val="100000"/>
              </a:lnSpc>
              <a:spcBef>
                <a:spcPts val="0"/>
              </a:spcBef>
              <a:spcAft>
                <a:spcPts val="0"/>
              </a:spcAft>
              <a:buSzPts val="2100"/>
              <a:buNone/>
              <a:defRPr sz="2400">
                <a:latin typeface="Vidaloka"/>
                <a:ea typeface="Vidaloka"/>
                <a:cs typeface="Vidaloka"/>
                <a:sym typeface="Vidaloka"/>
              </a:defRPr>
            </a:lvl1pPr>
            <a:lvl2pPr lvl="1" algn="ctr">
              <a:lnSpc>
                <a:spcPct val="115000"/>
              </a:lnSpc>
              <a:spcBef>
                <a:spcPts val="0"/>
              </a:spcBef>
              <a:spcAft>
                <a:spcPts val="0"/>
              </a:spcAft>
              <a:buSzPts val="2100"/>
              <a:buNone/>
              <a:defRPr b="1" sz="2100"/>
            </a:lvl2pPr>
            <a:lvl3pPr lvl="2" algn="ctr">
              <a:lnSpc>
                <a:spcPct val="115000"/>
              </a:lnSpc>
              <a:spcBef>
                <a:spcPts val="0"/>
              </a:spcBef>
              <a:spcAft>
                <a:spcPts val="0"/>
              </a:spcAft>
              <a:buSzPts val="2100"/>
              <a:buNone/>
              <a:defRPr b="1" sz="2100"/>
            </a:lvl3pPr>
            <a:lvl4pPr lvl="3" algn="ctr">
              <a:lnSpc>
                <a:spcPct val="115000"/>
              </a:lnSpc>
              <a:spcBef>
                <a:spcPts val="0"/>
              </a:spcBef>
              <a:spcAft>
                <a:spcPts val="0"/>
              </a:spcAft>
              <a:buSzPts val="2100"/>
              <a:buNone/>
              <a:defRPr b="1" sz="2100"/>
            </a:lvl4pPr>
            <a:lvl5pPr lvl="4" algn="ctr">
              <a:lnSpc>
                <a:spcPct val="115000"/>
              </a:lnSpc>
              <a:spcBef>
                <a:spcPts val="0"/>
              </a:spcBef>
              <a:spcAft>
                <a:spcPts val="0"/>
              </a:spcAft>
              <a:buSzPts val="2100"/>
              <a:buNone/>
              <a:defRPr b="1" sz="2100"/>
            </a:lvl5pPr>
            <a:lvl6pPr lvl="5" algn="ctr">
              <a:lnSpc>
                <a:spcPct val="115000"/>
              </a:lnSpc>
              <a:spcBef>
                <a:spcPts val="0"/>
              </a:spcBef>
              <a:spcAft>
                <a:spcPts val="0"/>
              </a:spcAft>
              <a:buSzPts val="2100"/>
              <a:buNone/>
              <a:defRPr b="1" sz="2100"/>
            </a:lvl6pPr>
            <a:lvl7pPr lvl="6" algn="ctr">
              <a:lnSpc>
                <a:spcPct val="115000"/>
              </a:lnSpc>
              <a:spcBef>
                <a:spcPts val="0"/>
              </a:spcBef>
              <a:spcAft>
                <a:spcPts val="0"/>
              </a:spcAft>
              <a:buSzPts val="2100"/>
              <a:buNone/>
              <a:defRPr b="1" sz="2100"/>
            </a:lvl7pPr>
            <a:lvl8pPr lvl="7" algn="ctr">
              <a:lnSpc>
                <a:spcPct val="115000"/>
              </a:lnSpc>
              <a:spcBef>
                <a:spcPts val="0"/>
              </a:spcBef>
              <a:spcAft>
                <a:spcPts val="0"/>
              </a:spcAft>
              <a:buSzPts val="2100"/>
              <a:buNone/>
              <a:defRPr b="1" sz="2100"/>
            </a:lvl8pPr>
            <a:lvl9pPr lvl="8" algn="ctr">
              <a:lnSpc>
                <a:spcPct val="115000"/>
              </a:lnSpc>
              <a:spcBef>
                <a:spcPts val="0"/>
              </a:spcBef>
              <a:spcAft>
                <a:spcPts val="0"/>
              </a:spcAft>
              <a:buSzPts val="2100"/>
              <a:buNone/>
              <a:defRPr b="1" sz="2100"/>
            </a:lvl9pPr>
          </a:lstStyle>
          <a:p/>
        </p:txBody>
      </p:sp>
      <p:sp>
        <p:nvSpPr>
          <p:cNvPr id="18" name="Google Shape;18;p3"/>
          <p:cNvSpPr txBox="1"/>
          <p:nvPr>
            <p:ph idx="2" type="subTitle"/>
          </p:nvPr>
        </p:nvSpPr>
        <p:spPr>
          <a:xfrm>
            <a:off x="5001000" y="2255100"/>
            <a:ext cx="2486100" cy="6186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SzPts val="1400"/>
              <a:buNone/>
              <a:defRPr sz="1400">
                <a:solidFill>
                  <a:schemeClr val="dk1"/>
                </a:solidFill>
              </a:defRPr>
            </a:lvl1pPr>
            <a:lvl2pPr lvl="1" algn="ctr">
              <a:lnSpc>
                <a:spcPct val="115000"/>
              </a:lnSpc>
              <a:spcBef>
                <a:spcPts val="0"/>
              </a:spcBef>
              <a:spcAft>
                <a:spcPts val="0"/>
              </a:spcAft>
              <a:buSzPts val="1400"/>
              <a:buNone/>
              <a:defRPr/>
            </a:lvl2pPr>
            <a:lvl3pPr lvl="2" algn="ctr">
              <a:lnSpc>
                <a:spcPct val="115000"/>
              </a:lnSpc>
              <a:spcBef>
                <a:spcPts val="0"/>
              </a:spcBef>
              <a:spcAft>
                <a:spcPts val="0"/>
              </a:spcAft>
              <a:buSzPts val="1400"/>
              <a:buNone/>
              <a:defRPr/>
            </a:lvl3pPr>
            <a:lvl4pPr lvl="3" algn="ctr">
              <a:lnSpc>
                <a:spcPct val="115000"/>
              </a:lnSpc>
              <a:spcBef>
                <a:spcPts val="0"/>
              </a:spcBef>
              <a:spcAft>
                <a:spcPts val="0"/>
              </a:spcAft>
              <a:buSzPts val="1400"/>
              <a:buNone/>
              <a:defRPr/>
            </a:lvl4pPr>
            <a:lvl5pPr lvl="4" algn="ctr">
              <a:lnSpc>
                <a:spcPct val="115000"/>
              </a:lnSpc>
              <a:spcBef>
                <a:spcPts val="0"/>
              </a:spcBef>
              <a:spcAft>
                <a:spcPts val="0"/>
              </a:spcAft>
              <a:buSzPts val="1400"/>
              <a:buNone/>
              <a:defRPr/>
            </a:lvl5pPr>
            <a:lvl6pPr lvl="5" algn="ctr">
              <a:lnSpc>
                <a:spcPct val="115000"/>
              </a:lnSpc>
              <a:spcBef>
                <a:spcPts val="0"/>
              </a:spcBef>
              <a:spcAft>
                <a:spcPts val="0"/>
              </a:spcAft>
              <a:buSzPts val="1400"/>
              <a:buNone/>
              <a:defRPr/>
            </a:lvl6pPr>
            <a:lvl7pPr lvl="6" algn="ctr">
              <a:lnSpc>
                <a:spcPct val="115000"/>
              </a:lnSpc>
              <a:spcBef>
                <a:spcPts val="0"/>
              </a:spcBef>
              <a:spcAft>
                <a:spcPts val="0"/>
              </a:spcAft>
              <a:buSzPts val="1400"/>
              <a:buNone/>
              <a:defRPr/>
            </a:lvl7pPr>
            <a:lvl8pPr lvl="7" algn="ctr">
              <a:lnSpc>
                <a:spcPct val="115000"/>
              </a:lnSpc>
              <a:spcBef>
                <a:spcPts val="0"/>
              </a:spcBef>
              <a:spcAft>
                <a:spcPts val="0"/>
              </a:spcAft>
              <a:buSzPts val="1400"/>
              <a:buNone/>
              <a:defRPr/>
            </a:lvl8pPr>
            <a:lvl9pPr lvl="8" algn="ctr">
              <a:lnSpc>
                <a:spcPct val="115000"/>
              </a:lnSpc>
              <a:spcBef>
                <a:spcPts val="0"/>
              </a:spcBef>
              <a:spcAft>
                <a:spcPts val="0"/>
              </a:spcAft>
              <a:buSzPts val="1400"/>
              <a:buNone/>
              <a:defRPr/>
            </a:lvl9pPr>
          </a:lstStyle>
          <a:p/>
        </p:txBody>
      </p:sp>
      <p:sp>
        <p:nvSpPr>
          <p:cNvPr id="19" name="Google Shape;19;p3"/>
          <p:cNvSpPr txBox="1"/>
          <p:nvPr>
            <p:ph idx="3" type="subTitle"/>
          </p:nvPr>
        </p:nvSpPr>
        <p:spPr>
          <a:xfrm>
            <a:off x="1655200" y="1942925"/>
            <a:ext cx="2486100" cy="357000"/>
          </a:xfrm>
          <a:prstGeom prst="rect">
            <a:avLst/>
          </a:prstGeom>
          <a:noFill/>
          <a:ln>
            <a:noFill/>
          </a:ln>
        </p:spPr>
        <p:txBody>
          <a:bodyPr anchorCtr="0" anchor="ctr" bIns="91425" lIns="91425" spcFirstLastPara="1" rIns="91425" wrap="square" tIns="91425">
            <a:noAutofit/>
          </a:bodyPr>
          <a:lstStyle>
            <a:lvl1pPr lvl="0" algn="ctr">
              <a:lnSpc>
                <a:spcPct val="100000"/>
              </a:lnSpc>
              <a:spcBef>
                <a:spcPts val="0"/>
              </a:spcBef>
              <a:spcAft>
                <a:spcPts val="0"/>
              </a:spcAft>
              <a:buSzPts val="2100"/>
              <a:buNone/>
              <a:defRPr sz="2400">
                <a:latin typeface="Vidaloka"/>
                <a:ea typeface="Vidaloka"/>
                <a:cs typeface="Vidaloka"/>
                <a:sym typeface="Vidaloka"/>
              </a:defRPr>
            </a:lvl1pPr>
            <a:lvl2pPr lvl="1" algn="ctr">
              <a:lnSpc>
                <a:spcPct val="115000"/>
              </a:lnSpc>
              <a:spcBef>
                <a:spcPts val="0"/>
              </a:spcBef>
              <a:spcAft>
                <a:spcPts val="0"/>
              </a:spcAft>
              <a:buSzPts val="2100"/>
              <a:buNone/>
              <a:defRPr b="1" sz="2100"/>
            </a:lvl2pPr>
            <a:lvl3pPr lvl="2" algn="ctr">
              <a:lnSpc>
                <a:spcPct val="115000"/>
              </a:lnSpc>
              <a:spcBef>
                <a:spcPts val="0"/>
              </a:spcBef>
              <a:spcAft>
                <a:spcPts val="0"/>
              </a:spcAft>
              <a:buSzPts val="2100"/>
              <a:buNone/>
              <a:defRPr b="1" sz="2100"/>
            </a:lvl3pPr>
            <a:lvl4pPr lvl="3" algn="ctr">
              <a:lnSpc>
                <a:spcPct val="115000"/>
              </a:lnSpc>
              <a:spcBef>
                <a:spcPts val="0"/>
              </a:spcBef>
              <a:spcAft>
                <a:spcPts val="0"/>
              </a:spcAft>
              <a:buSzPts val="2100"/>
              <a:buNone/>
              <a:defRPr b="1" sz="2100"/>
            </a:lvl4pPr>
            <a:lvl5pPr lvl="4" algn="ctr">
              <a:lnSpc>
                <a:spcPct val="115000"/>
              </a:lnSpc>
              <a:spcBef>
                <a:spcPts val="0"/>
              </a:spcBef>
              <a:spcAft>
                <a:spcPts val="0"/>
              </a:spcAft>
              <a:buSzPts val="2100"/>
              <a:buNone/>
              <a:defRPr b="1" sz="2100"/>
            </a:lvl5pPr>
            <a:lvl6pPr lvl="5" algn="ctr">
              <a:lnSpc>
                <a:spcPct val="115000"/>
              </a:lnSpc>
              <a:spcBef>
                <a:spcPts val="0"/>
              </a:spcBef>
              <a:spcAft>
                <a:spcPts val="0"/>
              </a:spcAft>
              <a:buSzPts val="2100"/>
              <a:buNone/>
              <a:defRPr b="1" sz="2100"/>
            </a:lvl6pPr>
            <a:lvl7pPr lvl="6" algn="ctr">
              <a:lnSpc>
                <a:spcPct val="115000"/>
              </a:lnSpc>
              <a:spcBef>
                <a:spcPts val="0"/>
              </a:spcBef>
              <a:spcAft>
                <a:spcPts val="0"/>
              </a:spcAft>
              <a:buSzPts val="2100"/>
              <a:buNone/>
              <a:defRPr b="1" sz="2100"/>
            </a:lvl7pPr>
            <a:lvl8pPr lvl="7" algn="ctr">
              <a:lnSpc>
                <a:spcPct val="115000"/>
              </a:lnSpc>
              <a:spcBef>
                <a:spcPts val="0"/>
              </a:spcBef>
              <a:spcAft>
                <a:spcPts val="0"/>
              </a:spcAft>
              <a:buSzPts val="2100"/>
              <a:buNone/>
              <a:defRPr b="1" sz="2100"/>
            </a:lvl8pPr>
            <a:lvl9pPr lvl="8" algn="ctr">
              <a:lnSpc>
                <a:spcPct val="115000"/>
              </a:lnSpc>
              <a:spcBef>
                <a:spcPts val="0"/>
              </a:spcBef>
              <a:spcAft>
                <a:spcPts val="0"/>
              </a:spcAft>
              <a:buSzPts val="2100"/>
              <a:buNone/>
              <a:defRPr b="1" sz="2100"/>
            </a:lvl9pPr>
          </a:lstStyle>
          <a:p/>
        </p:txBody>
      </p:sp>
      <p:sp>
        <p:nvSpPr>
          <p:cNvPr id="20" name="Google Shape;20;p3"/>
          <p:cNvSpPr txBox="1"/>
          <p:nvPr>
            <p:ph idx="4" type="subTitle"/>
          </p:nvPr>
        </p:nvSpPr>
        <p:spPr>
          <a:xfrm>
            <a:off x="1655200" y="2255100"/>
            <a:ext cx="2486100" cy="6186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SzPts val="1400"/>
              <a:buNone/>
              <a:defRPr sz="1400"/>
            </a:lvl1pPr>
            <a:lvl2pPr lvl="1" algn="ctr">
              <a:lnSpc>
                <a:spcPct val="115000"/>
              </a:lnSpc>
              <a:spcBef>
                <a:spcPts val="0"/>
              </a:spcBef>
              <a:spcAft>
                <a:spcPts val="0"/>
              </a:spcAft>
              <a:buSzPts val="1400"/>
              <a:buNone/>
              <a:defRPr/>
            </a:lvl2pPr>
            <a:lvl3pPr lvl="2" algn="ctr">
              <a:lnSpc>
                <a:spcPct val="115000"/>
              </a:lnSpc>
              <a:spcBef>
                <a:spcPts val="0"/>
              </a:spcBef>
              <a:spcAft>
                <a:spcPts val="0"/>
              </a:spcAft>
              <a:buSzPts val="1400"/>
              <a:buNone/>
              <a:defRPr/>
            </a:lvl3pPr>
            <a:lvl4pPr lvl="3" algn="ctr">
              <a:lnSpc>
                <a:spcPct val="115000"/>
              </a:lnSpc>
              <a:spcBef>
                <a:spcPts val="0"/>
              </a:spcBef>
              <a:spcAft>
                <a:spcPts val="0"/>
              </a:spcAft>
              <a:buSzPts val="1400"/>
              <a:buNone/>
              <a:defRPr/>
            </a:lvl4pPr>
            <a:lvl5pPr lvl="4" algn="ctr">
              <a:lnSpc>
                <a:spcPct val="115000"/>
              </a:lnSpc>
              <a:spcBef>
                <a:spcPts val="0"/>
              </a:spcBef>
              <a:spcAft>
                <a:spcPts val="0"/>
              </a:spcAft>
              <a:buSzPts val="1400"/>
              <a:buNone/>
              <a:defRPr/>
            </a:lvl5pPr>
            <a:lvl6pPr lvl="5" algn="ctr">
              <a:lnSpc>
                <a:spcPct val="115000"/>
              </a:lnSpc>
              <a:spcBef>
                <a:spcPts val="0"/>
              </a:spcBef>
              <a:spcAft>
                <a:spcPts val="0"/>
              </a:spcAft>
              <a:buSzPts val="1400"/>
              <a:buNone/>
              <a:defRPr/>
            </a:lvl6pPr>
            <a:lvl7pPr lvl="6" algn="ctr">
              <a:lnSpc>
                <a:spcPct val="115000"/>
              </a:lnSpc>
              <a:spcBef>
                <a:spcPts val="0"/>
              </a:spcBef>
              <a:spcAft>
                <a:spcPts val="0"/>
              </a:spcAft>
              <a:buSzPts val="1400"/>
              <a:buNone/>
              <a:defRPr/>
            </a:lvl7pPr>
            <a:lvl8pPr lvl="7" algn="ctr">
              <a:lnSpc>
                <a:spcPct val="115000"/>
              </a:lnSpc>
              <a:spcBef>
                <a:spcPts val="0"/>
              </a:spcBef>
              <a:spcAft>
                <a:spcPts val="0"/>
              </a:spcAft>
              <a:buSzPts val="1400"/>
              <a:buNone/>
              <a:defRPr/>
            </a:lvl8pPr>
            <a:lvl9pPr lvl="8" algn="ctr">
              <a:lnSpc>
                <a:spcPct val="115000"/>
              </a:lnSpc>
              <a:spcBef>
                <a:spcPts val="0"/>
              </a:spcBef>
              <a:spcAft>
                <a:spcPts val="0"/>
              </a:spcAft>
              <a:buSzPts val="1400"/>
              <a:buNone/>
              <a:defRPr/>
            </a:lvl9pPr>
          </a:lstStyle>
          <a:p/>
        </p:txBody>
      </p:sp>
      <p:sp>
        <p:nvSpPr>
          <p:cNvPr id="21" name="Google Shape;21;p3"/>
          <p:cNvSpPr txBox="1"/>
          <p:nvPr>
            <p:ph idx="5" type="subTitle"/>
          </p:nvPr>
        </p:nvSpPr>
        <p:spPr>
          <a:xfrm>
            <a:off x="5001000" y="3723950"/>
            <a:ext cx="2486100" cy="357000"/>
          </a:xfrm>
          <a:prstGeom prst="rect">
            <a:avLst/>
          </a:prstGeom>
          <a:noFill/>
          <a:ln>
            <a:noFill/>
          </a:ln>
        </p:spPr>
        <p:txBody>
          <a:bodyPr anchorCtr="0" anchor="ctr" bIns="91425" lIns="91425" spcFirstLastPara="1" rIns="91425" wrap="square" tIns="91425">
            <a:noAutofit/>
          </a:bodyPr>
          <a:lstStyle>
            <a:lvl1pPr lvl="0" algn="ctr">
              <a:lnSpc>
                <a:spcPct val="100000"/>
              </a:lnSpc>
              <a:spcBef>
                <a:spcPts val="0"/>
              </a:spcBef>
              <a:spcAft>
                <a:spcPts val="0"/>
              </a:spcAft>
              <a:buSzPts val="2100"/>
              <a:buNone/>
              <a:defRPr sz="2400">
                <a:latin typeface="Vidaloka"/>
                <a:ea typeface="Vidaloka"/>
                <a:cs typeface="Vidaloka"/>
                <a:sym typeface="Vidaloka"/>
              </a:defRPr>
            </a:lvl1pPr>
            <a:lvl2pPr lvl="1" algn="ctr">
              <a:lnSpc>
                <a:spcPct val="115000"/>
              </a:lnSpc>
              <a:spcBef>
                <a:spcPts val="0"/>
              </a:spcBef>
              <a:spcAft>
                <a:spcPts val="0"/>
              </a:spcAft>
              <a:buSzPts val="2100"/>
              <a:buNone/>
              <a:defRPr b="1" sz="2100"/>
            </a:lvl2pPr>
            <a:lvl3pPr lvl="2" algn="ctr">
              <a:lnSpc>
                <a:spcPct val="115000"/>
              </a:lnSpc>
              <a:spcBef>
                <a:spcPts val="0"/>
              </a:spcBef>
              <a:spcAft>
                <a:spcPts val="0"/>
              </a:spcAft>
              <a:buSzPts val="2100"/>
              <a:buNone/>
              <a:defRPr b="1" sz="2100"/>
            </a:lvl3pPr>
            <a:lvl4pPr lvl="3" algn="ctr">
              <a:lnSpc>
                <a:spcPct val="115000"/>
              </a:lnSpc>
              <a:spcBef>
                <a:spcPts val="0"/>
              </a:spcBef>
              <a:spcAft>
                <a:spcPts val="0"/>
              </a:spcAft>
              <a:buSzPts val="2100"/>
              <a:buNone/>
              <a:defRPr b="1" sz="2100"/>
            </a:lvl4pPr>
            <a:lvl5pPr lvl="4" algn="ctr">
              <a:lnSpc>
                <a:spcPct val="115000"/>
              </a:lnSpc>
              <a:spcBef>
                <a:spcPts val="0"/>
              </a:spcBef>
              <a:spcAft>
                <a:spcPts val="0"/>
              </a:spcAft>
              <a:buSzPts val="2100"/>
              <a:buNone/>
              <a:defRPr b="1" sz="2100"/>
            </a:lvl5pPr>
            <a:lvl6pPr lvl="5" algn="ctr">
              <a:lnSpc>
                <a:spcPct val="115000"/>
              </a:lnSpc>
              <a:spcBef>
                <a:spcPts val="0"/>
              </a:spcBef>
              <a:spcAft>
                <a:spcPts val="0"/>
              </a:spcAft>
              <a:buSzPts val="2100"/>
              <a:buNone/>
              <a:defRPr b="1" sz="2100"/>
            </a:lvl6pPr>
            <a:lvl7pPr lvl="6" algn="ctr">
              <a:lnSpc>
                <a:spcPct val="115000"/>
              </a:lnSpc>
              <a:spcBef>
                <a:spcPts val="0"/>
              </a:spcBef>
              <a:spcAft>
                <a:spcPts val="0"/>
              </a:spcAft>
              <a:buSzPts val="2100"/>
              <a:buNone/>
              <a:defRPr b="1" sz="2100"/>
            </a:lvl7pPr>
            <a:lvl8pPr lvl="7" algn="ctr">
              <a:lnSpc>
                <a:spcPct val="115000"/>
              </a:lnSpc>
              <a:spcBef>
                <a:spcPts val="0"/>
              </a:spcBef>
              <a:spcAft>
                <a:spcPts val="0"/>
              </a:spcAft>
              <a:buSzPts val="2100"/>
              <a:buNone/>
              <a:defRPr b="1" sz="2100"/>
            </a:lvl8pPr>
            <a:lvl9pPr lvl="8" algn="ctr">
              <a:lnSpc>
                <a:spcPct val="115000"/>
              </a:lnSpc>
              <a:spcBef>
                <a:spcPts val="0"/>
              </a:spcBef>
              <a:spcAft>
                <a:spcPts val="0"/>
              </a:spcAft>
              <a:buSzPts val="2100"/>
              <a:buNone/>
              <a:defRPr b="1" sz="2100"/>
            </a:lvl9pPr>
          </a:lstStyle>
          <a:p/>
        </p:txBody>
      </p:sp>
      <p:sp>
        <p:nvSpPr>
          <p:cNvPr id="22" name="Google Shape;22;p3"/>
          <p:cNvSpPr txBox="1"/>
          <p:nvPr>
            <p:ph idx="6" type="subTitle"/>
          </p:nvPr>
        </p:nvSpPr>
        <p:spPr>
          <a:xfrm>
            <a:off x="5001000" y="4036125"/>
            <a:ext cx="2486100" cy="6186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SzPts val="1400"/>
              <a:buNone/>
              <a:defRPr sz="1400">
                <a:solidFill>
                  <a:schemeClr val="dk1"/>
                </a:solidFill>
              </a:defRPr>
            </a:lvl1pPr>
            <a:lvl2pPr lvl="1" algn="ctr">
              <a:lnSpc>
                <a:spcPct val="115000"/>
              </a:lnSpc>
              <a:spcBef>
                <a:spcPts val="0"/>
              </a:spcBef>
              <a:spcAft>
                <a:spcPts val="0"/>
              </a:spcAft>
              <a:buSzPts val="1400"/>
              <a:buNone/>
              <a:defRPr/>
            </a:lvl2pPr>
            <a:lvl3pPr lvl="2" algn="ctr">
              <a:lnSpc>
                <a:spcPct val="115000"/>
              </a:lnSpc>
              <a:spcBef>
                <a:spcPts val="0"/>
              </a:spcBef>
              <a:spcAft>
                <a:spcPts val="0"/>
              </a:spcAft>
              <a:buSzPts val="1400"/>
              <a:buNone/>
              <a:defRPr/>
            </a:lvl3pPr>
            <a:lvl4pPr lvl="3" algn="ctr">
              <a:lnSpc>
                <a:spcPct val="115000"/>
              </a:lnSpc>
              <a:spcBef>
                <a:spcPts val="0"/>
              </a:spcBef>
              <a:spcAft>
                <a:spcPts val="0"/>
              </a:spcAft>
              <a:buSzPts val="1400"/>
              <a:buNone/>
              <a:defRPr/>
            </a:lvl4pPr>
            <a:lvl5pPr lvl="4" algn="ctr">
              <a:lnSpc>
                <a:spcPct val="115000"/>
              </a:lnSpc>
              <a:spcBef>
                <a:spcPts val="0"/>
              </a:spcBef>
              <a:spcAft>
                <a:spcPts val="0"/>
              </a:spcAft>
              <a:buSzPts val="1400"/>
              <a:buNone/>
              <a:defRPr/>
            </a:lvl5pPr>
            <a:lvl6pPr lvl="5" algn="ctr">
              <a:lnSpc>
                <a:spcPct val="115000"/>
              </a:lnSpc>
              <a:spcBef>
                <a:spcPts val="0"/>
              </a:spcBef>
              <a:spcAft>
                <a:spcPts val="0"/>
              </a:spcAft>
              <a:buSzPts val="1400"/>
              <a:buNone/>
              <a:defRPr/>
            </a:lvl6pPr>
            <a:lvl7pPr lvl="6" algn="ctr">
              <a:lnSpc>
                <a:spcPct val="115000"/>
              </a:lnSpc>
              <a:spcBef>
                <a:spcPts val="0"/>
              </a:spcBef>
              <a:spcAft>
                <a:spcPts val="0"/>
              </a:spcAft>
              <a:buSzPts val="1400"/>
              <a:buNone/>
              <a:defRPr/>
            </a:lvl7pPr>
            <a:lvl8pPr lvl="7" algn="ctr">
              <a:lnSpc>
                <a:spcPct val="115000"/>
              </a:lnSpc>
              <a:spcBef>
                <a:spcPts val="0"/>
              </a:spcBef>
              <a:spcAft>
                <a:spcPts val="0"/>
              </a:spcAft>
              <a:buSzPts val="1400"/>
              <a:buNone/>
              <a:defRPr/>
            </a:lvl8pPr>
            <a:lvl9pPr lvl="8" algn="ctr">
              <a:lnSpc>
                <a:spcPct val="115000"/>
              </a:lnSpc>
              <a:spcBef>
                <a:spcPts val="0"/>
              </a:spcBef>
              <a:spcAft>
                <a:spcPts val="0"/>
              </a:spcAft>
              <a:buSzPts val="1400"/>
              <a:buNone/>
              <a:defRPr/>
            </a:lvl9pPr>
          </a:lstStyle>
          <a:p/>
        </p:txBody>
      </p:sp>
      <p:sp>
        <p:nvSpPr>
          <p:cNvPr id="23" name="Google Shape;23;p3"/>
          <p:cNvSpPr txBox="1"/>
          <p:nvPr>
            <p:ph idx="7" type="subTitle"/>
          </p:nvPr>
        </p:nvSpPr>
        <p:spPr>
          <a:xfrm>
            <a:off x="1655200" y="3723950"/>
            <a:ext cx="2486100" cy="357000"/>
          </a:xfrm>
          <a:prstGeom prst="rect">
            <a:avLst/>
          </a:prstGeom>
          <a:noFill/>
          <a:ln>
            <a:noFill/>
          </a:ln>
        </p:spPr>
        <p:txBody>
          <a:bodyPr anchorCtr="0" anchor="ctr" bIns="91425" lIns="91425" spcFirstLastPara="1" rIns="91425" wrap="square" tIns="91425">
            <a:noAutofit/>
          </a:bodyPr>
          <a:lstStyle>
            <a:lvl1pPr lvl="0" algn="ctr">
              <a:lnSpc>
                <a:spcPct val="100000"/>
              </a:lnSpc>
              <a:spcBef>
                <a:spcPts val="0"/>
              </a:spcBef>
              <a:spcAft>
                <a:spcPts val="0"/>
              </a:spcAft>
              <a:buSzPts val="2100"/>
              <a:buNone/>
              <a:defRPr sz="2400">
                <a:latin typeface="Vidaloka"/>
                <a:ea typeface="Vidaloka"/>
                <a:cs typeface="Vidaloka"/>
                <a:sym typeface="Vidaloka"/>
              </a:defRPr>
            </a:lvl1pPr>
            <a:lvl2pPr lvl="1" algn="ctr">
              <a:lnSpc>
                <a:spcPct val="115000"/>
              </a:lnSpc>
              <a:spcBef>
                <a:spcPts val="0"/>
              </a:spcBef>
              <a:spcAft>
                <a:spcPts val="0"/>
              </a:spcAft>
              <a:buSzPts val="2100"/>
              <a:buNone/>
              <a:defRPr b="1" sz="2100"/>
            </a:lvl2pPr>
            <a:lvl3pPr lvl="2" algn="ctr">
              <a:lnSpc>
                <a:spcPct val="115000"/>
              </a:lnSpc>
              <a:spcBef>
                <a:spcPts val="0"/>
              </a:spcBef>
              <a:spcAft>
                <a:spcPts val="0"/>
              </a:spcAft>
              <a:buSzPts val="2100"/>
              <a:buNone/>
              <a:defRPr b="1" sz="2100"/>
            </a:lvl3pPr>
            <a:lvl4pPr lvl="3" algn="ctr">
              <a:lnSpc>
                <a:spcPct val="115000"/>
              </a:lnSpc>
              <a:spcBef>
                <a:spcPts val="0"/>
              </a:spcBef>
              <a:spcAft>
                <a:spcPts val="0"/>
              </a:spcAft>
              <a:buSzPts val="2100"/>
              <a:buNone/>
              <a:defRPr b="1" sz="2100"/>
            </a:lvl4pPr>
            <a:lvl5pPr lvl="4" algn="ctr">
              <a:lnSpc>
                <a:spcPct val="115000"/>
              </a:lnSpc>
              <a:spcBef>
                <a:spcPts val="0"/>
              </a:spcBef>
              <a:spcAft>
                <a:spcPts val="0"/>
              </a:spcAft>
              <a:buSzPts val="2100"/>
              <a:buNone/>
              <a:defRPr b="1" sz="2100"/>
            </a:lvl5pPr>
            <a:lvl6pPr lvl="5" algn="ctr">
              <a:lnSpc>
                <a:spcPct val="115000"/>
              </a:lnSpc>
              <a:spcBef>
                <a:spcPts val="0"/>
              </a:spcBef>
              <a:spcAft>
                <a:spcPts val="0"/>
              </a:spcAft>
              <a:buSzPts val="2100"/>
              <a:buNone/>
              <a:defRPr b="1" sz="2100"/>
            </a:lvl6pPr>
            <a:lvl7pPr lvl="6" algn="ctr">
              <a:lnSpc>
                <a:spcPct val="115000"/>
              </a:lnSpc>
              <a:spcBef>
                <a:spcPts val="0"/>
              </a:spcBef>
              <a:spcAft>
                <a:spcPts val="0"/>
              </a:spcAft>
              <a:buSzPts val="2100"/>
              <a:buNone/>
              <a:defRPr b="1" sz="2100"/>
            </a:lvl7pPr>
            <a:lvl8pPr lvl="7" algn="ctr">
              <a:lnSpc>
                <a:spcPct val="115000"/>
              </a:lnSpc>
              <a:spcBef>
                <a:spcPts val="0"/>
              </a:spcBef>
              <a:spcAft>
                <a:spcPts val="0"/>
              </a:spcAft>
              <a:buSzPts val="2100"/>
              <a:buNone/>
              <a:defRPr b="1" sz="2100"/>
            </a:lvl8pPr>
            <a:lvl9pPr lvl="8" algn="ctr">
              <a:lnSpc>
                <a:spcPct val="115000"/>
              </a:lnSpc>
              <a:spcBef>
                <a:spcPts val="0"/>
              </a:spcBef>
              <a:spcAft>
                <a:spcPts val="0"/>
              </a:spcAft>
              <a:buSzPts val="2100"/>
              <a:buNone/>
              <a:defRPr b="1" sz="2100"/>
            </a:lvl9pPr>
          </a:lstStyle>
          <a:p/>
        </p:txBody>
      </p:sp>
      <p:sp>
        <p:nvSpPr>
          <p:cNvPr id="24" name="Google Shape;24;p3"/>
          <p:cNvSpPr txBox="1"/>
          <p:nvPr>
            <p:ph idx="8" type="subTitle"/>
          </p:nvPr>
        </p:nvSpPr>
        <p:spPr>
          <a:xfrm>
            <a:off x="1655250" y="4036125"/>
            <a:ext cx="2486100" cy="6186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SzPts val="1400"/>
              <a:buNone/>
              <a:defRPr sz="1400">
                <a:solidFill>
                  <a:schemeClr val="dk1"/>
                </a:solidFill>
              </a:defRPr>
            </a:lvl1pPr>
            <a:lvl2pPr lvl="1" algn="ctr">
              <a:lnSpc>
                <a:spcPct val="115000"/>
              </a:lnSpc>
              <a:spcBef>
                <a:spcPts val="0"/>
              </a:spcBef>
              <a:spcAft>
                <a:spcPts val="0"/>
              </a:spcAft>
              <a:buSzPts val="1400"/>
              <a:buNone/>
              <a:defRPr/>
            </a:lvl2pPr>
            <a:lvl3pPr lvl="2" algn="ctr">
              <a:lnSpc>
                <a:spcPct val="115000"/>
              </a:lnSpc>
              <a:spcBef>
                <a:spcPts val="0"/>
              </a:spcBef>
              <a:spcAft>
                <a:spcPts val="0"/>
              </a:spcAft>
              <a:buSzPts val="1400"/>
              <a:buNone/>
              <a:defRPr/>
            </a:lvl3pPr>
            <a:lvl4pPr lvl="3" algn="ctr">
              <a:lnSpc>
                <a:spcPct val="115000"/>
              </a:lnSpc>
              <a:spcBef>
                <a:spcPts val="0"/>
              </a:spcBef>
              <a:spcAft>
                <a:spcPts val="0"/>
              </a:spcAft>
              <a:buSzPts val="1400"/>
              <a:buNone/>
              <a:defRPr/>
            </a:lvl4pPr>
            <a:lvl5pPr lvl="4" algn="ctr">
              <a:lnSpc>
                <a:spcPct val="115000"/>
              </a:lnSpc>
              <a:spcBef>
                <a:spcPts val="0"/>
              </a:spcBef>
              <a:spcAft>
                <a:spcPts val="0"/>
              </a:spcAft>
              <a:buSzPts val="1400"/>
              <a:buNone/>
              <a:defRPr/>
            </a:lvl5pPr>
            <a:lvl6pPr lvl="5" algn="ctr">
              <a:lnSpc>
                <a:spcPct val="115000"/>
              </a:lnSpc>
              <a:spcBef>
                <a:spcPts val="0"/>
              </a:spcBef>
              <a:spcAft>
                <a:spcPts val="0"/>
              </a:spcAft>
              <a:buSzPts val="1400"/>
              <a:buNone/>
              <a:defRPr/>
            </a:lvl6pPr>
            <a:lvl7pPr lvl="6" algn="ctr">
              <a:lnSpc>
                <a:spcPct val="115000"/>
              </a:lnSpc>
              <a:spcBef>
                <a:spcPts val="0"/>
              </a:spcBef>
              <a:spcAft>
                <a:spcPts val="0"/>
              </a:spcAft>
              <a:buSzPts val="1400"/>
              <a:buNone/>
              <a:defRPr/>
            </a:lvl7pPr>
            <a:lvl8pPr lvl="7" algn="ctr">
              <a:lnSpc>
                <a:spcPct val="115000"/>
              </a:lnSpc>
              <a:spcBef>
                <a:spcPts val="0"/>
              </a:spcBef>
              <a:spcAft>
                <a:spcPts val="0"/>
              </a:spcAft>
              <a:buSzPts val="1400"/>
              <a:buNone/>
              <a:defRPr/>
            </a:lvl8pPr>
            <a:lvl9pPr lvl="8" algn="ctr">
              <a:lnSpc>
                <a:spcPct val="115000"/>
              </a:lnSpc>
              <a:spcBef>
                <a:spcPts val="0"/>
              </a:spcBef>
              <a:spcAft>
                <a:spcPts val="0"/>
              </a:spcAft>
              <a:buSzPts val="1400"/>
              <a:buNone/>
              <a:defRPr/>
            </a:lvl9pPr>
          </a:lstStyle>
          <a:p/>
        </p:txBody>
      </p:sp>
      <p:sp>
        <p:nvSpPr>
          <p:cNvPr id="25" name="Google Shape;25;p3"/>
          <p:cNvSpPr txBox="1"/>
          <p:nvPr>
            <p:ph idx="9" type="title"/>
          </p:nvPr>
        </p:nvSpPr>
        <p:spPr>
          <a:xfrm>
            <a:off x="2378650" y="1303588"/>
            <a:ext cx="1039200" cy="667500"/>
          </a:xfrm>
          <a:prstGeom prst="rect">
            <a:avLst/>
          </a:prstGeom>
          <a:noFill/>
          <a:ln>
            <a:noFill/>
          </a:ln>
        </p:spPr>
        <p:txBody>
          <a:bodyPr anchorCtr="0" anchor="ctr" bIns="91425" lIns="91425" spcFirstLastPara="1" rIns="91425" wrap="square" tIns="91425">
            <a:noAutofit/>
          </a:bodyPr>
          <a:lstStyle>
            <a:lvl1pPr lvl="0" algn="ctr">
              <a:lnSpc>
                <a:spcPct val="100000"/>
              </a:lnSpc>
              <a:spcBef>
                <a:spcPts val="0"/>
              </a:spcBef>
              <a:spcAft>
                <a:spcPts val="0"/>
              </a:spcAft>
              <a:buClr>
                <a:schemeClr val="dk2"/>
              </a:buClr>
              <a:buSzPts val="4000"/>
              <a:buNone/>
              <a:defRPr sz="3800">
                <a:solidFill>
                  <a:schemeClr val="accent1"/>
                </a:solidFill>
              </a:defRPr>
            </a:lvl1pPr>
            <a:lvl2pPr lvl="1" algn="ctr">
              <a:lnSpc>
                <a:spcPct val="100000"/>
              </a:lnSpc>
              <a:spcBef>
                <a:spcPts val="0"/>
              </a:spcBef>
              <a:spcAft>
                <a:spcPts val="0"/>
              </a:spcAft>
              <a:buClr>
                <a:schemeClr val="dk2"/>
              </a:buClr>
              <a:buSzPts val="4000"/>
              <a:buNone/>
              <a:defRPr sz="4000">
                <a:solidFill>
                  <a:schemeClr val="dk2"/>
                </a:solidFill>
              </a:defRPr>
            </a:lvl2pPr>
            <a:lvl3pPr lvl="2" algn="ctr">
              <a:lnSpc>
                <a:spcPct val="100000"/>
              </a:lnSpc>
              <a:spcBef>
                <a:spcPts val="0"/>
              </a:spcBef>
              <a:spcAft>
                <a:spcPts val="0"/>
              </a:spcAft>
              <a:buClr>
                <a:schemeClr val="dk2"/>
              </a:buClr>
              <a:buSzPts val="4000"/>
              <a:buNone/>
              <a:defRPr sz="4000">
                <a:solidFill>
                  <a:schemeClr val="dk2"/>
                </a:solidFill>
              </a:defRPr>
            </a:lvl3pPr>
            <a:lvl4pPr lvl="3" algn="ctr">
              <a:lnSpc>
                <a:spcPct val="100000"/>
              </a:lnSpc>
              <a:spcBef>
                <a:spcPts val="0"/>
              </a:spcBef>
              <a:spcAft>
                <a:spcPts val="0"/>
              </a:spcAft>
              <a:buClr>
                <a:schemeClr val="dk2"/>
              </a:buClr>
              <a:buSzPts val="4000"/>
              <a:buNone/>
              <a:defRPr sz="4000">
                <a:solidFill>
                  <a:schemeClr val="dk2"/>
                </a:solidFill>
              </a:defRPr>
            </a:lvl4pPr>
            <a:lvl5pPr lvl="4" algn="ctr">
              <a:lnSpc>
                <a:spcPct val="100000"/>
              </a:lnSpc>
              <a:spcBef>
                <a:spcPts val="0"/>
              </a:spcBef>
              <a:spcAft>
                <a:spcPts val="0"/>
              </a:spcAft>
              <a:buClr>
                <a:schemeClr val="dk2"/>
              </a:buClr>
              <a:buSzPts val="4000"/>
              <a:buNone/>
              <a:defRPr sz="4000">
                <a:solidFill>
                  <a:schemeClr val="dk2"/>
                </a:solidFill>
              </a:defRPr>
            </a:lvl5pPr>
            <a:lvl6pPr lvl="5" algn="ctr">
              <a:lnSpc>
                <a:spcPct val="100000"/>
              </a:lnSpc>
              <a:spcBef>
                <a:spcPts val="0"/>
              </a:spcBef>
              <a:spcAft>
                <a:spcPts val="0"/>
              </a:spcAft>
              <a:buClr>
                <a:schemeClr val="dk2"/>
              </a:buClr>
              <a:buSzPts val="4000"/>
              <a:buNone/>
              <a:defRPr sz="4000">
                <a:solidFill>
                  <a:schemeClr val="dk2"/>
                </a:solidFill>
              </a:defRPr>
            </a:lvl6pPr>
            <a:lvl7pPr lvl="6" algn="ctr">
              <a:lnSpc>
                <a:spcPct val="100000"/>
              </a:lnSpc>
              <a:spcBef>
                <a:spcPts val="0"/>
              </a:spcBef>
              <a:spcAft>
                <a:spcPts val="0"/>
              </a:spcAft>
              <a:buClr>
                <a:schemeClr val="dk2"/>
              </a:buClr>
              <a:buSzPts val="4000"/>
              <a:buNone/>
              <a:defRPr sz="4000">
                <a:solidFill>
                  <a:schemeClr val="dk2"/>
                </a:solidFill>
              </a:defRPr>
            </a:lvl7pPr>
            <a:lvl8pPr lvl="7" algn="ctr">
              <a:lnSpc>
                <a:spcPct val="100000"/>
              </a:lnSpc>
              <a:spcBef>
                <a:spcPts val="0"/>
              </a:spcBef>
              <a:spcAft>
                <a:spcPts val="0"/>
              </a:spcAft>
              <a:buClr>
                <a:schemeClr val="dk2"/>
              </a:buClr>
              <a:buSzPts val="4000"/>
              <a:buNone/>
              <a:defRPr sz="4000">
                <a:solidFill>
                  <a:schemeClr val="dk2"/>
                </a:solidFill>
              </a:defRPr>
            </a:lvl8pPr>
            <a:lvl9pPr lvl="8" algn="ctr">
              <a:lnSpc>
                <a:spcPct val="100000"/>
              </a:lnSpc>
              <a:spcBef>
                <a:spcPts val="0"/>
              </a:spcBef>
              <a:spcAft>
                <a:spcPts val="0"/>
              </a:spcAft>
              <a:buClr>
                <a:schemeClr val="dk2"/>
              </a:buClr>
              <a:buSzPts val="4000"/>
              <a:buNone/>
              <a:defRPr sz="4000">
                <a:solidFill>
                  <a:schemeClr val="dk2"/>
                </a:solidFill>
              </a:defRPr>
            </a:lvl9pPr>
          </a:lstStyle>
          <a:p/>
        </p:txBody>
      </p:sp>
      <p:sp>
        <p:nvSpPr>
          <p:cNvPr id="26" name="Google Shape;26;p3"/>
          <p:cNvSpPr txBox="1"/>
          <p:nvPr>
            <p:ph idx="13" type="title"/>
          </p:nvPr>
        </p:nvSpPr>
        <p:spPr>
          <a:xfrm>
            <a:off x="5724450" y="1303588"/>
            <a:ext cx="1039200" cy="667500"/>
          </a:xfrm>
          <a:prstGeom prst="rect">
            <a:avLst/>
          </a:prstGeom>
          <a:noFill/>
          <a:ln>
            <a:noFill/>
          </a:ln>
        </p:spPr>
        <p:txBody>
          <a:bodyPr anchorCtr="0" anchor="ctr" bIns="91425" lIns="91425" spcFirstLastPara="1" rIns="91425" wrap="square" tIns="91425">
            <a:noAutofit/>
          </a:bodyPr>
          <a:lstStyle>
            <a:lvl1pPr lvl="0" algn="ctr">
              <a:lnSpc>
                <a:spcPct val="100000"/>
              </a:lnSpc>
              <a:spcBef>
                <a:spcPts val="0"/>
              </a:spcBef>
              <a:spcAft>
                <a:spcPts val="0"/>
              </a:spcAft>
              <a:buClr>
                <a:schemeClr val="dk2"/>
              </a:buClr>
              <a:buSzPts val="4000"/>
              <a:buNone/>
              <a:defRPr sz="3800">
                <a:solidFill>
                  <a:schemeClr val="accent1"/>
                </a:solidFill>
              </a:defRPr>
            </a:lvl1pPr>
            <a:lvl2pPr lvl="1" algn="ctr">
              <a:lnSpc>
                <a:spcPct val="100000"/>
              </a:lnSpc>
              <a:spcBef>
                <a:spcPts val="0"/>
              </a:spcBef>
              <a:spcAft>
                <a:spcPts val="0"/>
              </a:spcAft>
              <a:buClr>
                <a:schemeClr val="dk2"/>
              </a:buClr>
              <a:buSzPts val="4000"/>
              <a:buNone/>
              <a:defRPr sz="4000">
                <a:solidFill>
                  <a:schemeClr val="dk2"/>
                </a:solidFill>
              </a:defRPr>
            </a:lvl2pPr>
            <a:lvl3pPr lvl="2" algn="ctr">
              <a:lnSpc>
                <a:spcPct val="100000"/>
              </a:lnSpc>
              <a:spcBef>
                <a:spcPts val="0"/>
              </a:spcBef>
              <a:spcAft>
                <a:spcPts val="0"/>
              </a:spcAft>
              <a:buClr>
                <a:schemeClr val="dk2"/>
              </a:buClr>
              <a:buSzPts val="4000"/>
              <a:buNone/>
              <a:defRPr sz="4000">
                <a:solidFill>
                  <a:schemeClr val="dk2"/>
                </a:solidFill>
              </a:defRPr>
            </a:lvl3pPr>
            <a:lvl4pPr lvl="3" algn="ctr">
              <a:lnSpc>
                <a:spcPct val="100000"/>
              </a:lnSpc>
              <a:spcBef>
                <a:spcPts val="0"/>
              </a:spcBef>
              <a:spcAft>
                <a:spcPts val="0"/>
              </a:spcAft>
              <a:buClr>
                <a:schemeClr val="dk2"/>
              </a:buClr>
              <a:buSzPts val="4000"/>
              <a:buNone/>
              <a:defRPr sz="4000">
                <a:solidFill>
                  <a:schemeClr val="dk2"/>
                </a:solidFill>
              </a:defRPr>
            </a:lvl4pPr>
            <a:lvl5pPr lvl="4" algn="ctr">
              <a:lnSpc>
                <a:spcPct val="100000"/>
              </a:lnSpc>
              <a:spcBef>
                <a:spcPts val="0"/>
              </a:spcBef>
              <a:spcAft>
                <a:spcPts val="0"/>
              </a:spcAft>
              <a:buClr>
                <a:schemeClr val="dk2"/>
              </a:buClr>
              <a:buSzPts val="4000"/>
              <a:buNone/>
              <a:defRPr sz="4000">
                <a:solidFill>
                  <a:schemeClr val="dk2"/>
                </a:solidFill>
              </a:defRPr>
            </a:lvl5pPr>
            <a:lvl6pPr lvl="5" algn="ctr">
              <a:lnSpc>
                <a:spcPct val="100000"/>
              </a:lnSpc>
              <a:spcBef>
                <a:spcPts val="0"/>
              </a:spcBef>
              <a:spcAft>
                <a:spcPts val="0"/>
              </a:spcAft>
              <a:buClr>
                <a:schemeClr val="dk2"/>
              </a:buClr>
              <a:buSzPts val="4000"/>
              <a:buNone/>
              <a:defRPr sz="4000">
                <a:solidFill>
                  <a:schemeClr val="dk2"/>
                </a:solidFill>
              </a:defRPr>
            </a:lvl6pPr>
            <a:lvl7pPr lvl="6" algn="ctr">
              <a:lnSpc>
                <a:spcPct val="100000"/>
              </a:lnSpc>
              <a:spcBef>
                <a:spcPts val="0"/>
              </a:spcBef>
              <a:spcAft>
                <a:spcPts val="0"/>
              </a:spcAft>
              <a:buClr>
                <a:schemeClr val="dk2"/>
              </a:buClr>
              <a:buSzPts val="4000"/>
              <a:buNone/>
              <a:defRPr sz="4000">
                <a:solidFill>
                  <a:schemeClr val="dk2"/>
                </a:solidFill>
              </a:defRPr>
            </a:lvl7pPr>
            <a:lvl8pPr lvl="7" algn="ctr">
              <a:lnSpc>
                <a:spcPct val="100000"/>
              </a:lnSpc>
              <a:spcBef>
                <a:spcPts val="0"/>
              </a:spcBef>
              <a:spcAft>
                <a:spcPts val="0"/>
              </a:spcAft>
              <a:buClr>
                <a:schemeClr val="dk2"/>
              </a:buClr>
              <a:buSzPts val="4000"/>
              <a:buNone/>
              <a:defRPr sz="4000">
                <a:solidFill>
                  <a:schemeClr val="dk2"/>
                </a:solidFill>
              </a:defRPr>
            </a:lvl8pPr>
            <a:lvl9pPr lvl="8" algn="ctr">
              <a:lnSpc>
                <a:spcPct val="100000"/>
              </a:lnSpc>
              <a:spcBef>
                <a:spcPts val="0"/>
              </a:spcBef>
              <a:spcAft>
                <a:spcPts val="0"/>
              </a:spcAft>
              <a:buClr>
                <a:schemeClr val="dk2"/>
              </a:buClr>
              <a:buSzPts val="4000"/>
              <a:buNone/>
              <a:defRPr sz="4000">
                <a:solidFill>
                  <a:schemeClr val="dk2"/>
                </a:solidFill>
              </a:defRPr>
            </a:lvl9pPr>
          </a:lstStyle>
          <a:p/>
        </p:txBody>
      </p:sp>
      <p:sp>
        <p:nvSpPr>
          <p:cNvPr id="27" name="Google Shape;27;p3"/>
          <p:cNvSpPr txBox="1"/>
          <p:nvPr>
            <p:ph idx="14" type="title"/>
          </p:nvPr>
        </p:nvSpPr>
        <p:spPr>
          <a:xfrm>
            <a:off x="2378700" y="3082738"/>
            <a:ext cx="1039200" cy="667500"/>
          </a:xfrm>
          <a:prstGeom prst="rect">
            <a:avLst/>
          </a:prstGeom>
          <a:noFill/>
          <a:ln>
            <a:noFill/>
          </a:ln>
        </p:spPr>
        <p:txBody>
          <a:bodyPr anchorCtr="0" anchor="ctr" bIns="91425" lIns="91425" spcFirstLastPara="1" rIns="91425" wrap="square" tIns="91425">
            <a:noAutofit/>
          </a:bodyPr>
          <a:lstStyle>
            <a:lvl1pPr lvl="0" algn="ctr">
              <a:lnSpc>
                <a:spcPct val="100000"/>
              </a:lnSpc>
              <a:spcBef>
                <a:spcPts val="0"/>
              </a:spcBef>
              <a:spcAft>
                <a:spcPts val="0"/>
              </a:spcAft>
              <a:buClr>
                <a:schemeClr val="dk2"/>
              </a:buClr>
              <a:buSzPts val="4000"/>
              <a:buNone/>
              <a:defRPr sz="3800">
                <a:solidFill>
                  <a:schemeClr val="accent1"/>
                </a:solidFill>
              </a:defRPr>
            </a:lvl1pPr>
            <a:lvl2pPr lvl="1" algn="ctr">
              <a:lnSpc>
                <a:spcPct val="100000"/>
              </a:lnSpc>
              <a:spcBef>
                <a:spcPts val="0"/>
              </a:spcBef>
              <a:spcAft>
                <a:spcPts val="0"/>
              </a:spcAft>
              <a:buClr>
                <a:schemeClr val="dk2"/>
              </a:buClr>
              <a:buSzPts val="4000"/>
              <a:buNone/>
              <a:defRPr sz="4000">
                <a:solidFill>
                  <a:schemeClr val="dk2"/>
                </a:solidFill>
              </a:defRPr>
            </a:lvl2pPr>
            <a:lvl3pPr lvl="2" algn="ctr">
              <a:lnSpc>
                <a:spcPct val="100000"/>
              </a:lnSpc>
              <a:spcBef>
                <a:spcPts val="0"/>
              </a:spcBef>
              <a:spcAft>
                <a:spcPts val="0"/>
              </a:spcAft>
              <a:buClr>
                <a:schemeClr val="dk2"/>
              </a:buClr>
              <a:buSzPts val="4000"/>
              <a:buNone/>
              <a:defRPr sz="4000">
                <a:solidFill>
                  <a:schemeClr val="dk2"/>
                </a:solidFill>
              </a:defRPr>
            </a:lvl3pPr>
            <a:lvl4pPr lvl="3" algn="ctr">
              <a:lnSpc>
                <a:spcPct val="100000"/>
              </a:lnSpc>
              <a:spcBef>
                <a:spcPts val="0"/>
              </a:spcBef>
              <a:spcAft>
                <a:spcPts val="0"/>
              </a:spcAft>
              <a:buClr>
                <a:schemeClr val="dk2"/>
              </a:buClr>
              <a:buSzPts val="4000"/>
              <a:buNone/>
              <a:defRPr sz="4000">
                <a:solidFill>
                  <a:schemeClr val="dk2"/>
                </a:solidFill>
              </a:defRPr>
            </a:lvl4pPr>
            <a:lvl5pPr lvl="4" algn="ctr">
              <a:lnSpc>
                <a:spcPct val="100000"/>
              </a:lnSpc>
              <a:spcBef>
                <a:spcPts val="0"/>
              </a:spcBef>
              <a:spcAft>
                <a:spcPts val="0"/>
              </a:spcAft>
              <a:buClr>
                <a:schemeClr val="dk2"/>
              </a:buClr>
              <a:buSzPts val="4000"/>
              <a:buNone/>
              <a:defRPr sz="4000">
                <a:solidFill>
                  <a:schemeClr val="dk2"/>
                </a:solidFill>
              </a:defRPr>
            </a:lvl5pPr>
            <a:lvl6pPr lvl="5" algn="ctr">
              <a:lnSpc>
                <a:spcPct val="100000"/>
              </a:lnSpc>
              <a:spcBef>
                <a:spcPts val="0"/>
              </a:spcBef>
              <a:spcAft>
                <a:spcPts val="0"/>
              </a:spcAft>
              <a:buClr>
                <a:schemeClr val="dk2"/>
              </a:buClr>
              <a:buSzPts val="4000"/>
              <a:buNone/>
              <a:defRPr sz="4000">
                <a:solidFill>
                  <a:schemeClr val="dk2"/>
                </a:solidFill>
              </a:defRPr>
            </a:lvl6pPr>
            <a:lvl7pPr lvl="6" algn="ctr">
              <a:lnSpc>
                <a:spcPct val="100000"/>
              </a:lnSpc>
              <a:spcBef>
                <a:spcPts val="0"/>
              </a:spcBef>
              <a:spcAft>
                <a:spcPts val="0"/>
              </a:spcAft>
              <a:buClr>
                <a:schemeClr val="dk2"/>
              </a:buClr>
              <a:buSzPts val="4000"/>
              <a:buNone/>
              <a:defRPr sz="4000">
                <a:solidFill>
                  <a:schemeClr val="dk2"/>
                </a:solidFill>
              </a:defRPr>
            </a:lvl7pPr>
            <a:lvl8pPr lvl="7" algn="ctr">
              <a:lnSpc>
                <a:spcPct val="100000"/>
              </a:lnSpc>
              <a:spcBef>
                <a:spcPts val="0"/>
              </a:spcBef>
              <a:spcAft>
                <a:spcPts val="0"/>
              </a:spcAft>
              <a:buClr>
                <a:schemeClr val="dk2"/>
              </a:buClr>
              <a:buSzPts val="4000"/>
              <a:buNone/>
              <a:defRPr sz="4000">
                <a:solidFill>
                  <a:schemeClr val="dk2"/>
                </a:solidFill>
              </a:defRPr>
            </a:lvl8pPr>
            <a:lvl9pPr lvl="8" algn="ctr">
              <a:lnSpc>
                <a:spcPct val="100000"/>
              </a:lnSpc>
              <a:spcBef>
                <a:spcPts val="0"/>
              </a:spcBef>
              <a:spcAft>
                <a:spcPts val="0"/>
              </a:spcAft>
              <a:buClr>
                <a:schemeClr val="dk2"/>
              </a:buClr>
              <a:buSzPts val="4000"/>
              <a:buNone/>
              <a:defRPr sz="4000">
                <a:solidFill>
                  <a:schemeClr val="dk2"/>
                </a:solidFill>
              </a:defRPr>
            </a:lvl9pPr>
          </a:lstStyle>
          <a:p/>
        </p:txBody>
      </p:sp>
      <p:sp>
        <p:nvSpPr>
          <p:cNvPr id="28" name="Google Shape;28;p3"/>
          <p:cNvSpPr txBox="1"/>
          <p:nvPr>
            <p:ph idx="15" type="title"/>
          </p:nvPr>
        </p:nvSpPr>
        <p:spPr>
          <a:xfrm>
            <a:off x="5724450" y="3082738"/>
            <a:ext cx="1039200" cy="667500"/>
          </a:xfrm>
          <a:prstGeom prst="rect">
            <a:avLst/>
          </a:prstGeom>
          <a:noFill/>
          <a:ln>
            <a:noFill/>
          </a:ln>
        </p:spPr>
        <p:txBody>
          <a:bodyPr anchorCtr="0" anchor="ctr" bIns="91425" lIns="91425" spcFirstLastPara="1" rIns="91425" wrap="square" tIns="91425">
            <a:noAutofit/>
          </a:bodyPr>
          <a:lstStyle>
            <a:lvl1pPr lvl="0" algn="ctr">
              <a:lnSpc>
                <a:spcPct val="100000"/>
              </a:lnSpc>
              <a:spcBef>
                <a:spcPts val="0"/>
              </a:spcBef>
              <a:spcAft>
                <a:spcPts val="0"/>
              </a:spcAft>
              <a:buClr>
                <a:schemeClr val="dk2"/>
              </a:buClr>
              <a:buSzPts val="4000"/>
              <a:buNone/>
              <a:defRPr sz="3800">
                <a:solidFill>
                  <a:schemeClr val="accent1"/>
                </a:solidFill>
              </a:defRPr>
            </a:lvl1pPr>
            <a:lvl2pPr lvl="1" algn="ctr">
              <a:lnSpc>
                <a:spcPct val="100000"/>
              </a:lnSpc>
              <a:spcBef>
                <a:spcPts val="0"/>
              </a:spcBef>
              <a:spcAft>
                <a:spcPts val="0"/>
              </a:spcAft>
              <a:buClr>
                <a:schemeClr val="dk2"/>
              </a:buClr>
              <a:buSzPts val="4000"/>
              <a:buNone/>
              <a:defRPr sz="4000">
                <a:solidFill>
                  <a:schemeClr val="dk2"/>
                </a:solidFill>
              </a:defRPr>
            </a:lvl2pPr>
            <a:lvl3pPr lvl="2" algn="ctr">
              <a:lnSpc>
                <a:spcPct val="100000"/>
              </a:lnSpc>
              <a:spcBef>
                <a:spcPts val="0"/>
              </a:spcBef>
              <a:spcAft>
                <a:spcPts val="0"/>
              </a:spcAft>
              <a:buClr>
                <a:schemeClr val="dk2"/>
              </a:buClr>
              <a:buSzPts val="4000"/>
              <a:buNone/>
              <a:defRPr sz="4000">
                <a:solidFill>
                  <a:schemeClr val="dk2"/>
                </a:solidFill>
              </a:defRPr>
            </a:lvl3pPr>
            <a:lvl4pPr lvl="3" algn="ctr">
              <a:lnSpc>
                <a:spcPct val="100000"/>
              </a:lnSpc>
              <a:spcBef>
                <a:spcPts val="0"/>
              </a:spcBef>
              <a:spcAft>
                <a:spcPts val="0"/>
              </a:spcAft>
              <a:buClr>
                <a:schemeClr val="dk2"/>
              </a:buClr>
              <a:buSzPts val="4000"/>
              <a:buNone/>
              <a:defRPr sz="4000">
                <a:solidFill>
                  <a:schemeClr val="dk2"/>
                </a:solidFill>
              </a:defRPr>
            </a:lvl4pPr>
            <a:lvl5pPr lvl="4" algn="ctr">
              <a:lnSpc>
                <a:spcPct val="100000"/>
              </a:lnSpc>
              <a:spcBef>
                <a:spcPts val="0"/>
              </a:spcBef>
              <a:spcAft>
                <a:spcPts val="0"/>
              </a:spcAft>
              <a:buClr>
                <a:schemeClr val="dk2"/>
              </a:buClr>
              <a:buSzPts val="4000"/>
              <a:buNone/>
              <a:defRPr sz="4000">
                <a:solidFill>
                  <a:schemeClr val="dk2"/>
                </a:solidFill>
              </a:defRPr>
            </a:lvl5pPr>
            <a:lvl6pPr lvl="5" algn="ctr">
              <a:lnSpc>
                <a:spcPct val="100000"/>
              </a:lnSpc>
              <a:spcBef>
                <a:spcPts val="0"/>
              </a:spcBef>
              <a:spcAft>
                <a:spcPts val="0"/>
              </a:spcAft>
              <a:buClr>
                <a:schemeClr val="dk2"/>
              </a:buClr>
              <a:buSzPts val="4000"/>
              <a:buNone/>
              <a:defRPr sz="4000">
                <a:solidFill>
                  <a:schemeClr val="dk2"/>
                </a:solidFill>
              </a:defRPr>
            </a:lvl6pPr>
            <a:lvl7pPr lvl="6" algn="ctr">
              <a:lnSpc>
                <a:spcPct val="100000"/>
              </a:lnSpc>
              <a:spcBef>
                <a:spcPts val="0"/>
              </a:spcBef>
              <a:spcAft>
                <a:spcPts val="0"/>
              </a:spcAft>
              <a:buClr>
                <a:schemeClr val="dk2"/>
              </a:buClr>
              <a:buSzPts val="4000"/>
              <a:buNone/>
              <a:defRPr sz="4000">
                <a:solidFill>
                  <a:schemeClr val="dk2"/>
                </a:solidFill>
              </a:defRPr>
            </a:lvl7pPr>
            <a:lvl8pPr lvl="7" algn="ctr">
              <a:lnSpc>
                <a:spcPct val="100000"/>
              </a:lnSpc>
              <a:spcBef>
                <a:spcPts val="0"/>
              </a:spcBef>
              <a:spcAft>
                <a:spcPts val="0"/>
              </a:spcAft>
              <a:buClr>
                <a:schemeClr val="dk2"/>
              </a:buClr>
              <a:buSzPts val="4000"/>
              <a:buNone/>
              <a:defRPr sz="4000">
                <a:solidFill>
                  <a:schemeClr val="dk2"/>
                </a:solidFill>
              </a:defRPr>
            </a:lvl8pPr>
            <a:lvl9pPr lvl="8" algn="ctr">
              <a:lnSpc>
                <a:spcPct val="100000"/>
              </a:lnSpc>
              <a:spcBef>
                <a:spcPts val="0"/>
              </a:spcBef>
              <a:spcAft>
                <a:spcPts val="0"/>
              </a:spcAft>
              <a:buClr>
                <a:schemeClr val="dk2"/>
              </a:buClr>
              <a:buSzPts val="4000"/>
              <a:buNone/>
              <a:defRPr sz="4000">
                <a:solidFill>
                  <a:schemeClr val="dk2"/>
                </a:solidFill>
              </a:defRPr>
            </a:lvl9pPr>
          </a:lstStyle>
          <a:p/>
        </p:txBody>
      </p:sp>
      <p:cxnSp>
        <p:nvCxnSpPr>
          <p:cNvPr id="29" name="Google Shape;29;p3"/>
          <p:cNvCxnSpPr/>
          <p:nvPr/>
        </p:nvCxnSpPr>
        <p:spPr>
          <a:xfrm>
            <a:off x="-72550" y="274100"/>
            <a:ext cx="9287400" cy="0"/>
          </a:xfrm>
          <a:prstGeom prst="straightConnector1">
            <a:avLst/>
          </a:prstGeom>
          <a:noFill/>
          <a:ln cap="flat" cmpd="sng" w="28575">
            <a:solidFill>
              <a:schemeClr val="accent1"/>
            </a:solidFill>
            <a:prstDash val="solid"/>
            <a:round/>
            <a:headEnd len="sm" w="sm" type="none"/>
            <a:tailEnd len="sm" w="sm" type="none"/>
          </a:ln>
        </p:spPr>
      </p:cxnSp>
      <p:cxnSp>
        <p:nvCxnSpPr>
          <p:cNvPr id="30" name="Google Shape;30;p3"/>
          <p:cNvCxnSpPr/>
          <p:nvPr/>
        </p:nvCxnSpPr>
        <p:spPr>
          <a:xfrm>
            <a:off x="-72550" y="4877450"/>
            <a:ext cx="9287400" cy="0"/>
          </a:xfrm>
          <a:prstGeom prst="straightConnector1">
            <a:avLst/>
          </a:prstGeom>
          <a:noFill/>
          <a:ln cap="flat" cmpd="sng" w="28575">
            <a:solidFill>
              <a:schemeClr val="accent1"/>
            </a:solidFill>
            <a:prstDash val="solid"/>
            <a:round/>
            <a:headEnd len="sm" w="sm" type="none"/>
            <a:tailEnd len="sm" w="sm" type="none"/>
          </a:ln>
        </p:spPr>
      </p:cxn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31" name="Shape 31"/>
        <p:cNvGrpSpPr/>
        <p:nvPr/>
      </p:nvGrpSpPr>
      <p:grpSpPr>
        <a:xfrm>
          <a:off x="0" y="0"/>
          <a:ext cx="0" cy="0"/>
          <a:chOff x="0" y="0"/>
          <a:chExt cx="0" cy="0"/>
        </a:xfrm>
      </p:grpSpPr>
      <p:sp>
        <p:nvSpPr>
          <p:cNvPr id="32" name="Google Shape;32;p4"/>
          <p:cNvSpPr txBox="1"/>
          <p:nvPr>
            <p:ph type="title"/>
          </p:nvPr>
        </p:nvSpPr>
        <p:spPr>
          <a:xfrm>
            <a:off x="2714550" y="2366272"/>
            <a:ext cx="3714900" cy="8184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Clr>
                <a:schemeClr val="accent4"/>
              </a:buClr>
              <a:buSzPts val="3600"/>
              <a:buNone/>
              <a:defRPr sz="5000"/>
            </a:lvl1pPr>
            <a:lvl2pPr lvl="1" algn="ctr">
              <a:lnSpc>
                <a:spcPct val="100000"/>
              </a:lnSpc>
              <a:spcBef>
                <a:spcPts val="0"/>
              </a:spcBef>
              <a:spcAft>
                <a:spcPts val="0"/>
              </a:spcAft>
              <a:buSzPts val="3600"/>
              <a:buNone/>
              <a:defRPr sz="3600"/>
            </a:lvl2pPr>
            <a:lvl3pPr lvl="2" algn="ctr">
              <a:lnSpc>
                <a:spcPct val="100000"/>
              </a:lnSpc>
              <a:spcBef>
                <a:spcPts val="0"/>
              </a:spcBef>
              <a:spcAft>
                <a:spcPts val="0"/>
              </a:spcAft>
              <a:buSzPts val="3600"/>
              <a:buNone/>
              <a:defRPr sz="3600"/>
            </a:lvl3pPr>
            <a:lvl4pPr lvl="3" algn="ctr">
              <a:lnSpc>
                <a:spcPct val="100000"/>
              </a:lnSpc>
              <a:spcBef>
                <a:spcPts val="0"/>
              </a:spcBef>
              <a:spcAft>
                <a:spcPts val="0"/>
              </a:spcAft>
              <a:buSzPts val="3600"/>
              <a:buNone/>
              <a:defRPr sz="3600"/>
            </a:lvl4pPr>
            <a:lvl5pPr lvl="4" algn="ctr">
              <a:lnSpc>
                <a:spcPct val="100000"/>
              </a:lnSpc>
              <a:spcBef>
                <a:spcPts val="0"/>
              </a:spcBef>
              <a:spcAft>
                <a:spcPts val="0"/>
              </a:spcAft>
              <a:buSzPts val="3600"/>
              <a:buNone/>
              <a:defRPr sz="3600"/>
            </a:lvl5pPr>
            <a:lvl6pPr lvl="5" algn="ctr">
              <a:lnSpc>
                <a:spcPct val="100000"/>
              </a:lnSpc>
              <a:spcBef>
                <a:spcPts val="0"/>
              </a:spcBef>
              <a:spcAft>
                <a:spcPts val="0"/>
              </a:spcAft>
              <a:buSzPts val="3600"/>
              <a:buNone/>
              <a:defRPr sz="3600"/>
            </a:lvl6pPr>
            <a:lvl7pPr lvl="6" algn="ctr">
              <a:lnSpc>
                <a:spcPct val="100000"/>
              </a:lnSpc>
              <a:spcBef>
                <a:spcPts val="0"/>
              </a:spcBef>
              <a:spcAft>
                <a:spcPts val="0"/>
              </a:spcAft>
              <a:buSzPts val="3600"/>
              <a:buNone/>
              <a:defRPr sz="3600"/>
            </a:lvl7pPr>
            <a:lvl8pPr lvl="7" algn="ctr">
              <a:lnSpc>
                <a:spcPct val="100000"/>
              </a:lnSpc>
              <a:spcBef>
                <a:spcPts val="0"/>
              </a:spcBef>
              <a:spcAft>
                <a:spcPts val="0"/>
              </a:spcAft>
              <a:buSzPts val="3600"/>
              <a:buNone/>
              <a:defRPr sz="3600"/>
            </a:lvl8pPr>
            <a:lvl9pPr lvl="8" algn="ctr">
              <a:lnSpc>
                <a:spcPct val="100000"/>
              </a:lnSpc>
              <a:spcBef>
                <a:spcPts val="0"/>
              </a:spcBef>
              <a:spcAft>
                <a:spcPts val="0"/>
              </a:spcAft>
              <a:buSzPts val="3600"/>
              <a:buNone/>
              <a:defRPr sz="3600"/>
            </a:lvl9pPr>
          </a:lstStyle>
          <a:p/>
        </p:txBody>
      </p:sp>
      <p:sp>
        <p:nvSpPr>
          <p:cNvPr id="33" name="Google Shape;33;p4"/>
          <p:cNvSpPr txBox="1"/>
          <p:nvPr>
            <p:ph idx="2" type="title"/>
          </p:nvPr>
        </p:nvSpPr>
        <p:spPr>
          <a:xfrm>
            <a:off x="3746550" y="1339163"/>
            <a:ext cx="1650900" cy="9783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SzPts val="6000"/>
              <a:buNone/>
              <a:defRPr sz="7000">
                <a:solidFill>
                  <a:schemeClr val="accent1"/>
                </a:solidFill>
              </a:defRPr>
            </a:lvl1pPr>
            <a:lvl2pPr lvl="1" algn="ctr">
              <a:lnSpc>
                <a:spcPct val="100000"/>
              </a:lnSpc>
              <a:spcBef>
                <a:spcPts val="0"/>
              </a:spcBef>
              <a:spcAft>
                <a:spcPts val="0"/>
              </a:spcAft>
              <a:buSzPts val="6000"/>
              <a:buNone/>
              <a:defRPr b="1" sz="6000"/>
            </a:lvl2pPr>
            <a:lvl3pPr lvl="2" algn="ctr">
              <a:lnSpc>
                <a:spcPct val="100000"/>
              </a:lnSpc>
              <a:spcBef>
                <a:spcPts val="0"/>
              </a:spcBef>
              <a:spcAft>
                <a:spcPts val="0"/>
              </a:spcAft>
              <a:buSzPts val="6000"/>
              <a:buNone/>
              <a:defRPr b="1" sz="6000"/>
            </a:lvl3pPr>
            <a:lvl4pPr lvl="3" algn="ctr">
              <a:lnSpc>
                <a:spcPct val="100000"/>
              </a:lnSpc>
              <a:spcBef>
                <a:spcPts val="0"/>
              </a:spcBef>
              <a:spcAft>
                <a:spcPts val="0"/>
              </a:spcAft>
              <a:buSzPts val="6000"/>
              <a:buNone/>
              <a:defRPr b="1" sz="6000"/>
            </a:lvl4pPr>
            <a:lvl5pPr lvl="4" algn="ctr">
              <a:lnSpc>
                <a:spcPct val="100000"/>
              </a:lnSpc>
              <a:spcBef>
                <a:spcPts val="0"/>
              </a:spcBef>
              <a:spcAft>
                <a:spcPts val="0"/>
              </a:spcAft>
              <a:buSzPts val="6000"/>
              <a:buNone/>
              <a:defRPr b="1" sz="6000"/>
            </a:lvl5pPr>
            <a:lvl6pPr lvl="5" algn="ctr">
              <a:lnSpc>
                <a:spcPct val="100000"/>
              </a:lnSpc>
              <a:spcBef>
                <a:spcPts val="0"/>
              </a:spcBef>
              <a:spcAft>
                <a:spcPts val="0"/>
              </a:spcAft>
              <a:buSzPts val="6000"/>
              <a:buNone/>
              <a:defRPr b="1" sz="6000"/>
            </a:lvl6pPr>
            <a:lvl7pPr lvl="6" algn="ctr">
              <a:lnSpc>
                <a:spcPct val="100000"/>
              </a:lnSpc>
              <a:spcBef>
                <a:spcPts val="0"/>
              </a:spcBef>
              <a:spcAft>
                <a:spcPts val="0"/>
              </a:spcAft>
              <a:buSzPts val="6000"/>
              <a:buNone/>
              <a:defRPr b="1" sz="6000"/>
            </a:lvl7pPr>
            <a:lvl8pPr lvl="7" algn="ctr">
              <a:lnSpc>
                <a:spcPct val="100000"/>
              </a:lnSpc>
              <a:spcBef>
                <a:spcPts val="0"/>
              </a:spcBef>
              <a:spcAft>
                <a:spcPts val="0"/>
              </a:spcAft>
              <a:buSzPts val="6000"/>
              <a:buNone/>
              <a:defRPr b="1" sz="6000"/>
            </a:lvl8pPr>
            <a:lvl9pPr lvl="8" algn="ctr">
              <a:lnSpc>
                <a:spcPct val="100000"/>
              </a:lnSpc>
              <a:spcBef>
                <a:spcPts val="0"/>
              </a:spcBef>
              <a:spcAft>
                <a:spcPts val="0"/>
              </a:spcAft>
              <a:buSzPts val="6000"/>
              <a:buNone/>
              <a:defRPr b="1" sz="6000"/>
            </a:lvl9pPr>
          </a:lstStyle>
          <a:p/>
        </p:txBody>
      </p:sp>
      <p:sp>
        <p:nvSpPr>
          <p:cNvPr id="34" name="Google Shape;34;p4"/>
          <p:cNvSpPr txBox="1"/>
          <p:nvPr>
            <p:ph idx="1" type="subTitle"/>
          </p:nvPr>
        </p:nvSpPr>
        <p:spPr>
          <a:xfrm>
            <a:off x="2291400" y="3076675"/>
            <a:ext cx="4561200" cy="3930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SzPts val="1800"/>
              <a:buNone/>
              <a:defRPr sz="1400"/>
            </a:lvl1pPr>
            <a:lvl2pPr lvl="1" algn="ctr">
              <a:lnSpc>
                <a:spcPct val="115000"/>
              </a:lnSpc>
              <a:spcBef>
                <a:spcPts val="0"/>
              </a:spcBef>
              <a:spcAft>
                <a:spcPts val="0"/>
              </a:spcAft>
              <a:buSzPts val="1400"/>
              <a:buNone/>
              <a:defRPr/>
            </a:lvl2pPr>
            <a:lvl3pPr lvl="2" algn="ctr">
              <a:lnSpc>
                <a:spcPct val="115000"/>
              </a:lnSpc>
              <a:spcBef>
                <a:spcPts val="0"/>
              </a:spcBef>
              <a:spcAft>
                <a:spcPts val="0"/>
              </a:spcAft>
              <a:buSzPts val="1400"/>
              <a:buNone/>
              <a:defRPr/>
            </a:lvl3pPr>
            <a:lvl4pPr lvl="3" algn="ctr">
              <a:lnSpc>
                <a:spcPct val="115000"/>
              </a:lnSpc>
              <a:spcBef>
                <a:spcPts val="0"/>
              </a:spcBef>
              <a:spcAft>
                <a:spcPts val="0"/>
              </a:spcAft>
              <a:buSzPts val="1400"/>
              <a:buNone/>
              <a:defRPr/>
            </a:lvl4pPr>
            <a:lvl5pPr lvl="4" algn="ctr">
              <a:lnSpc>
                <a:spcPct val="115000"/>
              </a:lnSpc>
              <a:spcBef>
                <a:spcPts val="0"/>
              </a:spcBef>
              <a:spcAft>
                <a:spcPts val="0"/>
              </a:spcAft>
              <a:buSzPts val="1400"/>
              <a:buNone/>
              <a:defRPr/>
            </a:lvl5pPr>
            <a:lvl6pPr lvl="5" algn="ctr">
              <a:lnSpc>
                <a:spcPct val="115000"/>
              </a:lnSpc>
              <a:spcBef>
                <a:spcPts val="0"/>
              </a:spcBef>
              <a:spcAft>
                <a:spcPts val="0"/>
              </a:spcAft>
              <a:buSzPts val="1400"/>
              <a:buNone/>
              <a:defRPr/>
            </a:lvl6pPr>
            <a:lvl7pPr lvl="6" algn="ctr">
              <a:lnSpc>
                <a:spcPct val="115000"/>
              </a:lnSpc>
              <a:spcBef>
                <a:spcPts val="0"/>
              </a:spcBef>
              <a:spcAft>
                <a:spcPts val="0"/>
              </a:spcAft>
              <a:buSzPts val="1400"/>
              <a:buNone/>
              <a:defRPr/>
            </a:lvl7pPr>
            <a:lvl8pPr lvl="7" algn="ctr">
              <a:lnSpc>
                <a:spcPct val="115000"/>
              </a:lnSpc>
              <a:spcBef>
                <a:spcPts val="0"/>
              </a:spcBef>
              <a:spcAft>
                <a:spcPts val="0"/>
              </a:spcAft>
              <a:buSzPts val="1400"/>
              <a:buNone/>
              <a:defRPr/>
            </a:lvl8pPr>
            <a:lvl9pPr lvl="8" algn="ctr">
              <a:lnSpc>
                <a:spcPct val="115000"/>
              </a:lnSpc>
              <a:spcBef>
                <a:spcPts val="0"/>
              </a:spcBef>
              <a:spcAft>
                <a:spcPts val="0"/>
              </a:spcAft>
              <a:buSzPts val="1400"/>
              <a:buNone/>
              <a:defRPr/>
            </a:lvl9pPr>
          </a:lstStyle>
          <a:p/>
        </p:txBody>
      </p:sp>
      <p:cxnSp>
        <p:nvCxnSpPr>
          <p:cNvPr id="35" name="Google Shape;35;p4"/>
          <p:cNvCxnSpPr/>
          <p:nvPr/>
        </p:nvCxnSpPr>
        <p:spPr>
          <a:xfrm>
            <a:off x="-72550" y="274100"/>
            <a:ext cx="9287400" cy="0"/>
          </a:xfrm>
          <a:prstGeom prst="straightConnector1">
            <a:avLst/>
          </a:prstGeom>
          <a:noFill/>
          <a:ln cap="flat" cmpd="sng" w="28575">
            <a:solidFill>
              <a:schemeClr val="accent1"/>
            </a:solidFill>
            <a:prstDash val="solid"/>
            <a:round/>
            <a:headEnd len="sm" w="sm" type="none"/>
            <a:tailEnd len="sm" w="sm" type="none"/>
          </a:ln>
        </p:spPr>
      </p:cxnSp>
      <p:cxnSp>
        <p:nvCxnSpPr>
          <p:cNvPr id="36" name="Google Shape;36;p4"/>
          <p:cNvCxnSpPr/>
          <p:nvPr/>
        </p:nvCxnSpPr>
        <p:spPr>
          <a:xfrm>
            <a:off x="-72550" y="4877450"/>
            <a:ext cx="9287400" cy="0"/>
          </a:xfrm>
          <a:prstGeom prst="straightConnector1">
            <a:avLst/>
          </a:prstGeom>
          <a:noFill/>
          <a:ln cap="flat" cmpd="sng" w="28575">
            <a:solidFill>
              <a:schemeClr val="accent1"/>
            </a:solidFill>
            <a:prstDash val="solid"/>
            <a:round/>
            <a:headEnd len="sm" w="sm" type="none"/>
            <a:tailEnd len="sm" w="sm" type="none"/>
          </a:ln>
        </p:spPr>
      </p:cxnSp>
      <p:cxnSp>
        <p:nvCxnSpPr>
          <p:cNvPr id="37" name="Google Shape;37;p4"/>
          <p:cNvCxnSpPr/>
          <p:nvPr/>
        </p:nvCxnSpPr>
        <p:spPr>
          <a:xfrm flipH="1">
            <a:off x="7948925" y="3979775"/>
            <a:ext cx="1378500" cy="1236300"/>
          </a:xfrm>
          <a:prstGeom prst="curvedConnector3">
            <a:avLst>
              <a:gd fmla="val 50000" name="adj1"/>
            </a:avLst>
          </a:prstGeom>
          <a:noFill/>
          <a:ln cap="flat" cmpd="sng" w="28575">
            <a:solidFill>
              <a:schemeClr val="accent2"/>
            </a:solidFill>
            <a:prstDash val="solid"/>
            <a:round/>
            <a:headEnd len="sm" w="sm" type="none"/>
            <a:tailEnd len="sm" w="sm" type="none"/>
          </a:ln>
        </p:spPr>
      </p:cxnSp>
      <p:cxnSp>
        <p:nvCxnSpPr>
          <p:cNvPr id="38" name="Google Shape;38;p4"/>
          <p:cNvCxnSpPr/>
          <p:nvPr/>
        </p:nvCxnSpPr>
        <p:spPr>
          <a:xfrm flipH="1">
            <a:off x="-112875" y="-88700"/>
            <a:ext cx="1418700" cy="1064400"/>
          </a:xfrm>
          <a:prstGeom prst="curvedConnector3">
            <a:avLst>
              <a:gd fmla="val 50000" name="adj1"/>
            </a:avLst>
          </a:prstGeom>
          <a:noFill/>
          <a:ln cap="flat" cmpd="sng" w="28575">
            <a:solidFill>
              <a:schemeClr val="accent2"/>
            </a:solidFill>
            <a:prstDash val="solid"/>
            <a:round/>
            <a:headEnd len="sm" w="sm" type="none"/>
            <a:tailEnd len="sm" w="sm" type="none"/>
          </a:ln>
        </p:spPr>
      </p:cxn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four columns">
  <p:cSld name="CUSTOM_17">
    <p:spTree>
      <p:nvGrpSpPr>
        <p:cNvPr id="39" name="Shape 39"/>
        <p:cNvGrpSpPr/>
        <p:nvPr/>
      </p:nvGrpSpPr>
      <p:grpSpPr>
        <a:xfrm>
          <a:off x="0" y="0"/>
          <a:ext cx="0" cy="0"/>
          <a:chOff x="0" y="0"/>
          <a:chExt cx="0" cy="0"/>
        </a:xfrm>
      </p:grpSpPr>
      <p:sp>
        <p:nvSpPr>
          <p:cNvPr id="40" name="Google Shape;40;p5"/>
          <p:cNvSpPr txBox="1"/>
          <p:nvPr>
            <p:ph type="title"/>
          </p:nvPr>
        </p:nvSpPr>
        <p:spPr>
          <a:xfrm>
            <a:off x="1877475" y="445025"/>
            <a:ext cx="5389200" cy="5727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SzPts val="3000"/>
              <a:buNone/>
              <a:defRPr/>
            </a:lvl1pPr>
            <a:lvl2pPr lvl="1" algn="l">
              <a:lnSpc>
                <a:spcPct val="100000"/>
              </a:lnSpc>
              <a:spcBef>
                <a:spcPts val="0"/>
              </a:spcBef>
              <a:spcAft>
                <a:spcPts val="0"/>
              </a:spcAft>
              <a:buSzPts val="3000"/>
              <a:buNone/>
              <a:defRPr/>
            </a:lvl2pPr>
            <a:lvl3pPr lvl="2" algn="l">
              <a:lnSpc>
                <a:spcPct val="100000"/>
              </a:lnSpc>
              <a:spcBef>
                <a:spcPts val="0"/>
              </a:spcBef>
              <a:spcAft>
                <a:spcPts val="0"/>
              </a:spcAft>
              <a:buSzPts val="3000"/>
              <a:buNone/>
              <a:defRPr/>
            </a:lvl3pPr>
            <a:lvl4pPr lvl="3" algn="l">
              <a:lnSpc>
                <a:spcPct val="100000"/>
              </a:lnSpc>
              <a:spcBef>
                <a:spcPts val="0"/>
              </a:spcBef>
              <a:spcAft>
                <a:spcPts val="0"/>
              </a:spcAft>
              <a:buSzPts val="3000"/>
              <a:buNone/>
              <a:defRPr/>
            </a:lvl4pPr>
            <a:lvl5pPr lvl="4" algn="l">
              <a:lnSpc>
                <a:spcPct val="100000"/>
              </a:lnSpc>
              <a:spcBef>
                <a:spcPts val="0"/>
              </a:spcBef>
              <a:spcAft>
                <a:spcPts val="0"/>
              </a:spcAft>
              <a:buSzPts val="3000"/>
              <a:buNone/>
              <a:defRPr/>
            </a:lvl5pPr>
            <a:lvl6pPr lvl="5" algn="l">
              <a:lnSpc>
                <a:spcPct val="100000"/>
              </a:lnSpc>
              <a:spcBef>
                <a:spcPts val="0"/>
              </a:spcBef>
              <a:spcAft>
                <a:spcPts val="0"/>
              </a:spcAft>
              <a:buSzPts val="3000"/>
              <a:buNone/>
              <a:defRPr/>
            </a:lvl6pPr>
            <a:lvl7pPr lvl="6" algn="l">
              <a:lnSpc>
                <a:spcPct val="100000"/>
              </a:lnSpc>
              <a:spcBef>
                <a:spcPts val="0"/>
              </a:spcBef>
              <a:spcAft>
                <a:spcPts val="0"/>
              </a:spcAft>
              <a:buSzPts val="3000"/>
              <a:buNone/>
              <a:defRPr/>
            </a:lvl7pPr>
            <a:lvl8pPr lvl="7" algn="l">
              <a:lnSpc>
                <a:spcPct val="100000"/>
              </a:lnSpc>
              <a:spcBef>
                <a:spcPts val="0"/>
              </a:spcBef>
              <a:spcAft>
                <a:spcPts val="0"/>
              </a:spcAft>
              <a:buSzPts val="3000"/>
              <a:buNone/>
              <a:defRPr/>
            </a:lvl8pPr>
            <a:lvl9pPr lvl="8" algn="l">
              <a:lnSpc>
                <a:spcPct val="100000"/>
              </a:lnSpc>
              <a:spcBef>
                <a:spcPts val="0"/>
              </a:spcBef>
              <a:spcAft>
                <a:spcPts val="0"/>
              </a:spcAft>
              <a:buSzPts val="3000"/>
              <a:buNone/>
              <a:defRPr/>
            </a:lvl9pPr>
          </a:lstStyle>
          <a:p/>
        </p:txBody>
      </p:sp>
      <p:sp>
        <p:nvSpPr>
          <p:cNvPr id="41" name="Google Shape;41;p5"/>
          <p:cNvSpPr txBox="1"/>
          <p:nvPr>
            <p:ph idx="1" type="subTitle"/>
          </p:nvPr>
        </p:nvSpPr>
        <p:spPr>
          <a:xfrm>
            <a:off x="3226708" y="1405390"/>
            <a:ext cx="2486100" cy="401100"/>
          </a:xfrm>
          <a:prstGeom prst="rect">
            <a:avLst/>
          </a:prstGeom>
          <a:noFill/>
          <a:ln>
            <a:noFill/>
          </a:ln>
        </p:spPr>
        <p:txBody>
          <a:bodyPr anchorCtr="0" anchor="t" bIns="91425" lIns="91425" spcFirstLastPara="1" rIns="91425" wrap="square" tIns="91425">
            <a:noAutofit/>
          </a:bodyPr>
          <a:lstStyle>
            <a:lvl1pPr lvl="0" algn="r">
              <a:lnSpc>
                <a:spcPct val="100000"/>
              </a:lnSpc>
              <a:spcBef>
                <a:spcPts val="0"/>
              </a:spcBef>
              <a:spcAft>
                <a:spcPts val="0"/>
              </a:spcAft>
              <a:buSzPts val="2100"/>
              <a:buNone/>
              <a:defRPr sz="2400">
                <a:latin typeface="Vidaloka"/>
                <a:ea typeface="Vidaloka"/>
                <a:cs typeface="Vidaloka"/>
                <a:sym typeface="Vidaloka"/>
              </a:defRPr>
            </a:lvl1pPr>
            <a:lvl2pPr lvl="1" algn="ctr">
              <a:lnSpc>
                <a:spcPct val="115000"/>
              </a:lnSpc>
              <a:spcBef>
                <a:spcPts val="0"/>
              </a:spcBef>
              <a:spcAft>
                <a:spcPts val="0"/>
              </a:spcAft>
              <a:buSzPts val="2100"/>
              <a:buNone/>
              <a:defRPr b="1" sz="2100"/>
            </a:lvl2pPr>
            <a:lvl3pPr lvl="2" algn="ctr">
              <a:lnSpc>
                <a:spcPct val="115000"/>
              </a:lnSpc>
              <a:spcBef>
                <a:spcPts val="0"/>
              </a:spcBef>
              <a:spcAft>
                <a:spcPts val="0"/>
              </a:spcAft>
              <a:buSzPts val="2100"/>
              <a:buNone/>
              <a:defRPr b="1" sz="2100"/>
            </a:lvl3pPr>
            <a:lvl4pPr lvl="3" algn="ctr">
              <a:lnSpc>
                <a:spcPct val="115000"/>
              </a:lnSpc>
              <a:spcBef>
                <a:spcPts val="0"/>
              </a:spcBef>
              <a:spcAft>
                <a:spcPts val="0"/>
              </a:spcAft>
              <a:buSzPts val="2100"/>
              <a:buNone/>
              <a:defRPr b="1" sz="2100"/>
            </a:lvl4pPr>
            <a:lvl5pPr lvl="4" algn="ctr">
              <a:lnSpc>
                <a:spcPct val="115000"/>
              </a:lnSpc>
              <a:spcBef>
                <a:spcPts val="0"/>
              </a:spcBef>
              <a:spcAft>
                <a:spcPts val="0"/>
              </a:spcAft>
              <a:buSzPts val="2100"/>
              <a:buNone/>
              <a:defRPr b="1" sz="2100"/>
            </a:lvl5pPr>
            <a:lvl6pPr lvl="5" algn="ctr">
              <a:lnSpc>
                <a:spcPct val="115000"/>
              </a:lnSpc>
              <a:spcBef>
                <a:spcPts val="0"/>
              </a:spcBef>
              <a:spcAft>
                <a:spcPts val="0"/>
              </a:spcAft>
              <a:buSzPts val="2100"/>
              <a:buNone/>
              <a:defRPr b="1" sz="2100"/>
            </a:lvl6pPr>
            <a:lvl7pPr lvl="6" algn="ctr">
              <a:lnSpc>
                <a:spcPct val="115000"/>
              </a:lnSpc>
              <a:spcBef>
                <a:spcPts val="0"/>
              </a:spcBef>
              <a:spcAft>
                <a:spcPts val="0"/>
              </a:spcAft>
              <a:buSzPts val="2100"/>
              <a:buNone/>
              <a:defRPr b="1" sz="2100"/>
            </a:lvl7pPr>
            <a:lvl8pPr lvl="7" algn="ctr">
              <a:lnSpc>
                <a:spcPct val="115000"/>
              </a:lnSpc>
              <a:spcBef>
                <a:spcPts val="0"/>
              </a:spcBef>
              <a:spcAft>
                <a:spcPts val="0"/>
              </a:spcAft>
              <a:buSzPts val="2100"/>
              <a:buNone/>
              <a:defRPr b="1" sz="2100"/>
            </a:lvl8pPr>
            <a:lvl9pPr lvl="8" algn="ctr">
              <a:lnSpc>
                <a:spcPct val="115000"/>
              </a:lnSpc>
              <a:spcBef>
                <a:spcPts val="0"/>
              </a:spcBef>
              <a:spcAft>
                <a:spcPts val="0"/>
              </a:spcAft>
              <a:buSzPts val="2100"/>
              <a:buNone/>
              <a:defRPr b="1" sz="2100"/>
            </a:lvl9pPr>
          </a:lstStyle>
          <a:p/>
        </p:txBody>
      </p:sp>
      <p:sp>
        <p:nvSpPr>
          <p:cNvPr id="42" name="Google Shape;42;p5"/>
          <p:cNvSpPr txBox="1"/>
          <p:nvPr>
            <p:ph idx="2" type="subTitle"/>
          </p:nvPr>
        </p:nvSpPr>
        <p:spPr>
          <a:xfrm>
            <a:off x="3226708" y="1806417"/>
            <a:ext cx="2486100" cy="618600"/>
          </a:xfrm>
          <a:prstGeom prst="rect">
            <a:avLst/>
          </a:prstGeom>
          <a:noFill/>
          <a:ln>
            <a:noFill/>
          </a:ln>
        </p:spPr>
        <p:txBody>
          <a:bodyPr anchorCtr="0" anchor="t" bIns="91425" lIns="91425" spcFirstLastPara="1" rIns="91425" wrap="square" tIns="91425">
            <a:noAutofit/>
          </a:bodyPr>
          <a:lstStyle>
            <a:lvl1pPr lvl="0" algn="r">
              <a:lnSpc>
                <a:spcPct val="100000"/>
              </a:lnSpc>
              <a:spcBef>
                <a:spcPts val="0"/>
              </a:spcBef>
              <a:spcAft>
                <a:spcPts val="0"/>
              </a:spcAft>
              <a:buSzPts val="1400"/>
              <a:buNone/>
              <a:defRPr sz="1400">
                <a:solidFill>
                  <a:schemeClr val="dk1"/>
                </a:solidFill>
              </a:defRPr>
            </a:lvl1pPr>
            <a:lvl2pPr lvl="1" algn="ctr">
              <a:lnSpc>
                <a:spcPct val="115000"/>
              </a:lnSpc>
              <a:spcBef>
                <a:spcPts val="0"/>
              </a:spcBef>
              <a:spcAft>
                <a:spcPts val="0"/>
              </a:spcAft>
              <a:buSzPts val="1400"/>
              <a:buNone/>
              <a:defRPr/>
            </a:lvl2pPr>
            <a:lvl3pPr lvl="2" algn="ctr">
              <a:lnSpc>
                <a:spcPct val="115000"/>
              </a:lnSpc>
              <a:spcBef>
                <a:spcPts val="0"/>
              </a:spcBef>
              <a:spcAft>
                <a:spcPts val="0"/>
              </a:spcAft>
              <a:buSzPts val="1400"/>
              <a:buNone/>
              <a:defRPr/>
            </a:lvl3pPr>
            <a:lvl4pPr lvl="3" algn="ctr">
              <a:lnSpc>
                <a:spcPct val="115000"/>
              </a:lnSpc>
              <a:spcBef>
                <a:spcPts val="0"/>
              </a:spcBef>
              <a:spcAft>
                <a:spcPts val="0"/>
              </a:spcAft>
              <a:buSzPts val="1400"/>
              <a:buNone/>
              <a:defRPr/>
            </a:lvl4pPr>
            <a:lvl5pPr lvl="4" algn="ctr">
              <a:lnSpc>
                <a:spcPct val="115000"/>
              </a:lnSpc>
              <a:spcBef>
                <a:spcPts val="0"/>
              </a:spcBef>
              <a:spcAft>
                <a:spcPts val="0"/>
              </a:spcAft>
              <a:buSzPts val="1400"/>
              <a:buNone/>
              <a:defRPr/>
            </a:lvl5pPr>
            <a:lvl6pPr lvl="5" algn="ctr">
              <a:lnSpc>
                <a:spcPct val="115000"/>
              </a:lnSpc>
              <a:spcBef>
                <a:spcPts val="0"/>
              </a:spcBef>
              <a:spcAft>
                <a:spcPts val="0"/>
              </a:spcAft>
              <a:buSzPts val="1400"/>
              <a:buNone/>
              <a:defRPr/>
            </a:lvl6pPr>
            <a:lvl7pPr lvl="6" algn="ctr">
              <a:lnSpc>
                <a:spcPct val="115000"/>
              </a:lnSpc>
              <a:spcBef>
                <a:spcPts val="0"/>
              </a:spcBef>
              <a:spcAft>
                <a:spcPts val="0"/>
              </a:spcAft>
              <a:buSzPts val="1400"/>
              <a:buNone/>
              <a:defRPr/>
            </a:lvl7pPr>
            <a:lvl8pPr lvl="7" algn="ctr">
              <a:lnSpc>
                <a:spcPct val="115000"/>
              </a:lnSpc>
              <a:spcBef>
                <a:spcPts val="0"/>
              </a:spcBef>
              <a:spcAft>
                <a:spcPts val="0"/>
              </a:spcAft>
              <a:buSzPts val="1400"/>
              <a:buNone/>
              <a:defRPr/>
            </a:lvl8pPr>
            <a:lvl9pPr lvl="8" algn="ctr">
              <a:lnSpc>
                <a:spcPct val="115000"/>
              </a:lnSpc>
              <a:spcBef>
                <a:spcPts val="0"/>
              </a:spcBef>
              <a:spcAft>
                <a:spcPts val="0"/>
              </a:spcAft>
              <a:buSzPts val="1400"/>
              <a:buNone/>
              <a:defRPr/>
            </a:lvl9pPr>
          </a:lstStyle>
          <a:p/>
        </p:txBody>
      </p:sp>
      <p:sp>
        <p:nvSpPr>
          <p:cNvPr id="43" name="Google Shape;43;p5"/>
          <p:cNvSpPr txBox="1"/>
          <p:nvPr>
            <p:ph idx="3" type="subTitle"/>
          </p:nvPr>
        </p:nvSpPr>
        <p:spPr>
          <a:xfrm>
            <a:off x="719108" y="1405390"/>
            <a:ext cx="2486100" cy="401100"/>
          </a:xfrm>
          <a:prstGeom prst="rect">
            <a:avLst/>
          </a:prstGeom>
          <a:noFill/>
          <a:ln>
            <a:noFill/>
          </a:ln>
        </p:spPr>
        <p:txBody>
          <a:bodyPr anchorCtr="0" anchor="t" bIns="91425" lIns="91425" spcFirstLastPara="1" rIns="91425" wrap="square" tIns="91425">
            <a:noAutofit/>
          </a:bodyPr>
          <a:lstStyle>
            <a:lvl1pPr lvl="0" algn="r">
              <a:lnSpc>
                <a:spcPct val="100000"/>
              </a:lnSpc>
              <a:spcBef>
                <a:spcPts val="0"/>
              </a:spcBef>
              <a:spcAft>
                <a:spcPts val="0"/>
              </a:spcAft>
              <a:buSzPts val="2100"/>
              <a:buNone/>
              <a:defRPr sz="2400">
                <a:latin typeface="Vidaloka"/>
                <a:ea typeface="Vidaloka"/>
                <a:cs typeface="Vidaloka"/>
                <a:sym typeface="Vidaloka"/>
              </a:defRPr>
            </a:lvl1pPr>
            <a:lvl2pPr lvl="1" algn="ctr">
              <a:lnSpc>
                <a:spcPct val="115000"/>
              </a:lnSpc>
              <a:spcBef>
                <a:spcPts val="0"/>
              </a:spcBef>
              <a:spcAft>
                <a:spcPts val="0"/>
              </a:spcAft>
              <a:buSzPts val="2100"/>
              <a:buNone/>
              <a:defRPr b="1" sz="2100"/>
            </a:lvl2pPr>
            <a:lvl3pPr lvl="2" algn="ctr">
              <a:lnSpc>
                <a:spcPct val="115000"/>
              </a:lnSpc>
              <a:spcBef>
                <a:spcPts val="0"/>
              </a:spcBef>
              <a:spcAft>
                <a:spcPts val="0"/>
              </a:spcAft>
              <a:buSzPts val="2100"/>
              <a:buNone/>
              <a:defRPr b="1" sz="2100"/>
            </a:lvl3pPr>
            <a:lvl4pPr lvl="3" algn="ctr">
              <a:lnSpc>
                <a:spcPct val="115000"/>
              </a:lnSpc>
              <a:spcBef>
                <a:spcPts val="0"/>
              </a:spcBef>
              <a:spcAft>
                <a:spcPts val="0"/>
              </a:spcAft>
              <a:buSzPts val="2100"/>
              <a:buNone/>
              <a:defRPr b="1" sz="2100"/>
            </a:lvl4pPr>
            <a:lvl5pPr lvl="4" algn="ctr">
              <a:lnSpc>
                <a:spcPct val="115000"/>
              </a:lnSpc>
              <a:spcBef>
                <a:spcPts val="0"/>
              </a:spcBef>
              <a:spcAft>
                <a:spcPts val="0"/>
              </a:spcAft>
              <a:buSzPts val="2100"/>
              <a:buNone/>
              <a:defRPr b="1" sz="2100"/>
            </a:lvl5pPr>
            <a:lvl6pPr lvl="5" algn="ctr">
              <a:lnSpc>
                <a:spcPct val="115000"/>
              </a:lnSpc>
              <a:spcBef>
                <a:spcPts val="0"/>
              </a:spcBef>
              <a:spcAft>
                <a:spcPts val="0"/>
              </a:spcAft>
              <a:buSzPts val="2100"/>
              <a:buNone/>
              <a:defRPr b="1" sz="2100"/>
            </a:lvl6pPr>
            <a:lvl7pPr lvl="6" algn="ctr">
              <a:lnSpc>
                <a:spcPct val="115000"/>
              </a:lnSpc>
              <a:spcBef>
                <a:spcPts val="0"/>
              </a:spcBef>
              <a:spcAft>
                <a:spcPts val="0"/>
              </a:spcAft>
              <a:buSzPts val="2100"/>
              <a:buNone/>
              <a:defRPr b="1" sz="2100"/>
            </a:lvl7pPr>
            <a:lvl8pPr lvl="7" algn="ctr">
              <a:lnSpc>
                <a:spcPct val="115000"/>
              </a:lnSpc>
              <a:spcBef>
                <a:spcPts val="0"/>
              </a:spcBef>
              <a:spcAft>
                <a:spcPts val="0"/>
              </a:spcAft>
              <a:buSzPts val="2100"/>
              <a:buNone/>
              <a:defRPr b="1" sz="2100"/>
            </a:lvl8pPr>
            <a:lvl9pPr lvl="8" algn="ctr">
              <a:lnSpc>
                <a:spcPct val="115000"/>
              </a:lnSpc>
              <a:spcBef>
                <a:spcPts val="0"/>
              </a:spcBef>
              <a:spcAft>
                <a:spcPts val="0"/>
              </a:spcAft>
              <a:buSzPts val="2100"/>
              <a:buNone/>
              <a:defRPr b="1" sz="2100"/>
            </a:lvl9pPr>
          </a:lstStyle>
          <a:p/>
        </p:txBody>
      </p:sp>
      <p:sp>
        <p:nvSpPr>
          <p:cNvPr id="44" name="Google Shape;44;p5"/>
          <p:cNvSpPr txBox="1"/>
          <p:nvPr>
            <p:ph idx="4" type="subTitle"/>
          </p:nvPr>
        </p:nvSpPr>
        <p:spPr>
          <a:xfrm>
            <a:off x="719108" y="1806417"/>
            <a:ext cx="2486100" cy="618600"/>
          </a:xfrm>
          <a:prstGeom prst="rect">
            <a:avLst/>
          </a:prstGeom>
          <a:noFill/>
          <a:ln>
            <a:noFill/>
          </a:ln>
        </p:spPr>
        <p:txBody>
          <a:bodyPr anchorCtr="0" anchor="t" bIns="91425" lIns="91425" spcFirstLastPara="1" rIns="91425" wrap="square" tIns="91425">
            <a:noAutofit/>
          </a:bodyPr>
          <a:lstStyle>
            <a:lvl1pPr lvl="0" algn="r">
              <a:lnSpc>
                <a:spcPct val="100000"/>
              </a:lnSpc>
              <a:spcBef>
                <a:spcPts val="0"/>
              </a:spcBef>
              <a:spcAft>
                <a:spcPts val="0"/>
              </a:spcAft>
              <a:buSzPts val="1400"/>
              <a:buNone/>
              <a:defRPr sz="1400">
                <a:solidFill>
                  <a:schemeClr val="dk1"/>
                </a:solidFill>
              </a:defRPr>
            </a:lvl1pPr>
            <a:lvl2pPr lvl="1" algn="ctr">
              <a:lnSpc>
                <a:spcPct val="115000"/>
              </a:lnSpc>
              <a:spcBef>
                <a:spcPts val="0"/>
              </a:spcBef>
              <a:spcAft>
                <a:spcPts val="0"/>
              </a:spcAft>
              <a:buSzPts val="1400"/>
              <a:buNone/>
              <a:defRPr/>
            </a:lvl2pPr>
            <a:lvl3pPr lvl="2" algn="ctr">
              <a:lnSpc>
                <a:spcPct val="115000"/>
              </a:lnSpc>
              <a:spcBef>
                <a:spcPts val="0"/>
              </a:spcBef>
              <a:spcAft>
                <a:spcPts val="0"/>
              </a:spcAft>
              <a:buSzPts val="1400"/>
              <a:buNone/>
              <a:defRPr/>
            </a:lvl3pPr>
            <a:lvl4pPr lvl="3" algn="ctr">
              <a:lnSpc>
                <a:spcPct val="115000"/>
              </a:lnSpc>
              <a:spcBef>
                <a:spcPts val="0"/>
              </a:spcBef>
              <a:spcAft>
                <a:spcPts val="0"/>
              </a:spcAft>
              <a:buSzPts val="1400"/>
              <a:buNone/>
              <a:defRPr/>
            </a:lvl4pPr>
            <a:lvl5pPr lvl="4" algn="ctr">
              <a:lnSpc>
                <a:spcPct val="115000"/>
              </a:lnSpc>
              <a:spcBef>
                <a:spcPts val="0"/>
              </a:spcBef>
              <a:spcAft>
                <a:spcPts val="0"/>
              </a:spcAft>
              <a:buSzPts val="1400"/>
              <a:buNone/>
              <a:defRPr/>
            </a:lvl5pPr>
            <a:lvl6pPr lvl="5" algn="ctr">
              <a:lnSpc>
                <a:spcPct val="115000"/>
              </a:lnSpc>
              <a:spcBef>
                <a:spcPts val="0"/>
              </a:spcBef>
              <a:spcAft>
                <a:spcPts val="0"/>
              </a:spcAft>
              <a:buSzPts val="1400"/>
              <a:buNone/>
              <a:defRPr/>
            </a:lvl6pPr>
            <a:lvl7pPr lvl="6" algn="ctr">
              <a:lnSpc>
                <a:spcPct val="115000"/>
              </a:lnSpc>
              <a:spcBef>
                <a:spcPts val="0"/>
              </a:spcBef>
              <a:spcAft>
                <a:spcPts val="0"/>
              </a:spcAft>
              <a:buSzPts val="1400"/>
              <a:buNone/>
              <a:defRPr/>
            </a:lvl7pPr>
            <a:lvl8pPr lvl="7" algn="ctr">
              <a:lnSpc>
                <a:spcPct val="115000"/>
              </a:lnSpc>
              <a:spcBef>
                <a:spcPts val="0"/>
              </a:spcBef>
              <a:spcAft>
                <a:spcPts val="0"/>
              </a:spcAft>
              <a:buSzPts val="1400"/>
              <a:buNone/>
              <a:defRPr/>
            </a:lvl8pPr>
            <a:lvl9pPr lvl="8" algn="ctr">
              <a:lnSpc>
                <a:spcPct val="115000"/>
              </a:lnSpc>
              <a:spcBef>
                <a:spcPts val="0"/>
              </a:spcBef>
              <a:spcAft>
                <a:spcPts val="0"/>
              </a:spcAft>
              <a:buSzPts val="1400"/>
              <a:buNone/>
              <a:defRPr/>
            </a:lvl9pPr>
          </a:lstStyle>
          <a:p/>
        </p:txBody>
      </p:sp>
      <p:sp>
        <p:nvSpPr>
          <p:cNvPr id="45" name="Google Shape;45;p5"/>
          <p:cNvSpPr txBox="1"/>
          <p:nvPr>
            <p:ph idx="5" type="subTitle"/>
          </p:nvPr>
        </p:nvSpPr>
        <p:spPr>
          <a:xfrm>
            <a:off x="3226708" y="3171118"/>
            <a:ext cx="2486100" cy="461400"/>
          </a:xfrm>
          <a:prstGeom prst="rect">
            <a:avLst/>
          </a:prstGeom>
          <a:noFill/>
          <a:ln>
            <a:noFill/>
          </a:ln>
        </p:spPr>
        <p:txBody>
          <a:bodyPr anchorCtr="0" anchor="t" bIns="91425" lIns="91425" spcFirstLastPara="1" rIns="91425" wrap="square" tIns="91425">
            <a:noAutofit/>
          </a:bodyPr>
          <a:lstStyle>
            <a:lvl1pPr lvl="0" algn="r">
              <a:lnSpc>
                <a:spcPct val="100000"/>
              </a:lnSpc>
              <a:spcBef>
                <a:spcPts val="0"/>
              </a:spcBef>
              <a:spcAft>
                <a:spcPts val="0"/>
              </a:spcAft>
              <a:buSzPts val="2100"/>
              <a:buNone/>
              <a:defRPr sz="2400">
                <a:latin typeface="Vidaloka"/>
                <a:ea typeface="Vidaloka"/>
                <a:cs typeface="Vidaloka"/>
                <a:sym typeface="Vidaloka"/>
              </a:defRPr>
            </a:lvl1pPr>
            <a:lvl2pPr lvl="1" algn="ctr">
              <a:lnSpc>
                <a:spcPct val="115000"/>
              </a:lnSpc>
              <a:spcBef>
                <a:spcPts val="0"/>
              </a:spcBef>
              <a:spcAft>
                <a:spcPts val="0"/>
              </a:spcAft>
              <a:buSzPts val="2100"/>
              <a:buNone/>
              <a:defRPr b="1" sz="2100"/>
            </a:lvl2pPr>
            <a:lvl3pPr lvl="2" algn="ctr">
              <a:lnSpc>
                <a:spcPct val="115000"/>
              </a:lnSpc>
              <a:spcBef>
                <a:spcPts val="0"/>
              </a:spcBef>
              <a:spcAft>
                <a:spcPts val="0"/>
              </a:spcAft>
              <a:buSzPts val="2100"/>
              <a:buNone/>
              <a:defRPr b="1" sz="2100"/>
            </a:lvl3pPr>
            <a:lvl4pPr lvl="3" algn="ctr">
              <a:lnSpc>
                <a:spcPct val="115000"/>
              </a:lnSpc>
              <a:spcBef>
                <a:spcPts val="0"/>
              </a:spcBef>
              <a:spcAft>
                <a:spcPts val="0"/>
              </a:spcAft>
              <a:buSzPts val="2100"/>
              <a:buNone/>
              <a:defRPr b="1" sz="2100"/>
            </a:lvl4pPr>
            <a:lvl5pPr lvl="4" algn="ctr">
              <a:lnSpc>
                <a:spcPct val="115000"/>
              </a:lnSpc>
              <a:spcBef>
                <a:spcPts val="0"/>
              </a:spcBef>
              <a:spcAft>
                <a:spcPts val="0"/>
              </a:spcAft>
              <a:buSzPts val="2100"/>
              <a:buNone/>
              <a:defRPr b="1" sz="2100"/>
            </a:lvl5pPr>
            <a:lvl6pPr lvl="5" algn="ctr">
              <a:lnSpc>
                <a:spcPct val="115000"/>
              </a:lnSpc>
              <a:spcBef>
                <a:spcPts val="0"/>
              </a:spcBef>
              <a:spcAft>
                <a:spcPts val="0"/>
              </a:spcAft>
              <a:buSzPts val="2100"/>
              <a:buNone/>
              <a:defRPr b="1" sz="2100"/>
            </a:lvl6pPr>
            <a:lvl7pPr lvl="6" algn="ctr">
              <a:lnSpc>
                <a:spcPct val="115000"/>
              </a:lnSpc>
              <a:spcBef>
                <a:spcPts val="0"/>
              </a:spcBef>
              <a:spcAft>
                <a:spcPts val="0"/>
              </a:spcAft>
              <a:buSzPts val="2100"/>
              <a:buNone/>
              <a:defRPr b="1" sz="2100"/>
            </a:lvl7pPr>
            <a:lvl8pPr lvl="7" algn="ctr">
              <a:lnSpc>
                <a:spcPct val="115000"/>
              </a:lnSpc>
              <a:spcBef>
                <a:spcPts val="0"/>
              </a:spcBef>
              <a:spcAft>
                <a:spcPts val="0"/>
              </a:spcAft>
              <a:buSzPts val="2100"/>
              <a:buNone/>
              <a:defRPr b="1" sz="2100"/>
            </a:lvl8pPr>
            <a:lvl9pPr lvl="8" algn="ctr">
              <a:lnSpc>
                <a:spcPct val="115000"/>
              </a:lnSpc>
              <a:spcBef>
                <a:spcPts val="0"/>
              </a:spcBef>
              <a:spcAft>
                <a:spcPts val="0"/>
              </a:spcAft>
              <a:buSzPts val="2100"/>
              <a:buNone/>
              <a:defRPr b="1" sz="2100"/>
            </a:lvl9pPr>
          </a:lstStyle>
          <a:p/>
        </p:txBody>
      </p:sp>
      <p:sp>
        <p:nvSpPr>
          <p:cNvPr id="46" name="Google Shape;46;p5"/>
          <p:cNvSpPr txBox="1"/>
          <p:nvPr>
            <p:ph idx="6" type="subTitle"/>
          </p:nvPr>
        </p:nvSpPr>
        <p:spPr>
          <a:xfrm>
            <a:off x="3226708" y="3565487"/>
            <a:ext cx="2486100" cy="618600"/>
          </a:xfrm>
          <a:prstGeom prst="rect">
            <a:avLst/>
          </a:prstGeom>
          <a:noFill/>
          <a:ln>
            <a:noFill/>
          </a:ln>
        </p:spPr>
        <p:txBody>
          <a:bodyPr anchorCtr="0" anchor="t" bIns="91425" lIns="91425" spcFirstLastPara="1" rIns="91425" wrap="square" tIns="91425">
            <a:noAutofit/>
          </a:bodyPr>
          <a:lstStyle>
            <a:lvl1pPr lvl="0" algn="r">
              <a:lnSpc>
                <a:spcPct val="100000"/>
              </a:lnSpc>
              <a:spcBef>
                <a:spcPts val="0"/>
              </a:spcBef>
              <a:spcAft>
                <a:spcPts val="0"/>
              </a:spcAft>
              <a:buSzPts val="1400"/>
              <a:buNone/>
              <a:defRPr sz="1400">
                <a:solidFill>
                  <a:schemeClr val="dk1"/>
                </a:solidFill>
              </a:defRPr>
            </a:lvl1pPr>
            <a:lvl2pPr lvl="1" algn="ctr">
              <a:lnSpc>
                <a:spcPct val="115000"/>
              </a:lnSpc>
              <a:spcBef>
                <a:spcPts val="0"/>
              </a:spcBef>
              <a:spcAft>
                <a:spcPts val="0"/>
              </a:spcAft>
              <a:buSzPts val="1400"/>
              <a:buNone/>
              <a:defRPr/>
            </a:lvl2pPr>
            <a:lvl3pPr lvl="2" algn="ctr">
              <a:lnSpc>
                <a:spcPct val="115000"/>
              </a:lnSpc>
              <a:spcBef>
                <a:spcPts val="0"/>
              </a:spcBef>
              <a:spcAft>
                <a:spcPts val="0"/>
              </a:spcAft>
              <a:buSzPts val="1400"/>
              <a:buNone/>
              <a:defRPr/>
            </a:lvl3pPr>
            <a:lvl4pPr lvl="3" algn="ctr">
              <a:lnSpc>
                <a:spcPct val="115000"/>
              </a:lnSpc>
              <a:spcBef>
                <a:spcPts val="0"/>
              </a:spcBef>
              <a:spcAft>
                <a:spcPts val="0"/>
              </a:spcAft>
              <a:buSzPts val="1400"/>
              <a:buNone/>
              <a:defRPr/>
            </a:lvl4pPr>
            <a:lvl5pPr lvl="4" algn="ctr">
              <a:lnSpc>
                <a:spcPct val="115000"/>
              </a:lnSpc>
              <a:spcBef>
                <a:spcPts val="0"/>
              </a:spcBef>
              <a:spcAft>
                <a:spcPts val="0"/>
              </a:spcAft>
              <a:buSzPts val="1400"/>
              <a:buNone/>
              <a:defRPr/>
            </a:lvl5pPr>
            <a:lvl6pPr lvl="5" algn="ctr">
              <a:lnSpc>
                <a:spcPct val="115000"/>
              </a:lnSpc>
              <a:spcBef>
                <a:spcPts val="0"/>
              </a:spcBef>
              <a:spcAft>
                <a:spcPts val="0"/>
              </a:spcAft>
              <a:buSzPts val="1400"/>
              <a:buNone/>
              <a:defRPr/>
            </a:lvl6pPr>
            <a:lvl7pPr lvl="6" algn="ctr">
              <a:lnSpc>
                <a:spcPct val="115000"/>
              </a:lnSpc>
              <a:spcBef>
                <a:spcPts val="0"/>
              </a:spcBef>
              <a:spcAft>
                <a:spcPts val="0"/>
              </a:spcAft>
              <a:buSzPts val="1400"/>
              <a:buNone/>
              <a:defRPr/>
            </a:lvl7pPr>
            <a:lvl8pPr lvl="7" algn="ctr">
              <a:lnSpc>
                <a:spcPct val="115000"/>
              </a:lnSpc>
              <a:spcBef>
                <a:spcPts val="0"/>
              </a:spcBef>
              <a:spcAft>
                <a:spcPts val="0"/>
              </a:spcAft>
              <a:buSzPts val="1400"/>
              <a:buNone/>
              <a:defRPr/>
            </a:lvl8pPr>
            <a:lvl9pPr lvl="8" algn="ctr">
              <a:lnSpc>
                <a:spcPct val="115000"/>
              </a:lnSpc>
              <a:spcBef>
                <a:spcPts val="0"/>
              </a:spcBef>
              <a:spcAft>
                <a:spcPts val="0"/>
              </a:spcAft>
              <a:buSzPts val="1400"/>
              <a:buNone/>
              <a:defRPr/>
            </a:lvl9pPr>
          </a:lstStyle>
          <a:p/>
        </p:txBody>
      </p:sp>
      <p:sp>
        <p:nvSpPr>
          <p:cNvPr id="47" name="Google Shape;47;p5"/>
          <p:cNvSpPr txBox="1"/>
          <p:nvPr>
            <p:ph idx="7" type="subTitle"/>
          </p:nvPr>
        </p:nvSpPr>
        <p:spPr>
          <a:xfrm>
            <a:off x="719108" y="3171118"/>
            <a:ext cx="2486100" cy="461400"/>
          </a:xfrm>
          <a:prstGeom prst="rect">
            <a:avLst/>
          </a:prstGeom>
          <a:noFill/>
          <a:ln>
            <a:noFill/>
          </a:ln>
        </p:spPr>
        <p:txBody>
          <a:bodyPr anchorCtr="0" anchor="t" bIns="91425" lIns="91425" spcFirstLastPara="1" rIns="91425" wrap="square" tIns="91425">
            <a:noAutofit/>
          </a:bodyPr>
          <a:lstStyle>
            <a:lvl1pPr lvl="0" algn="r">
              <a:lnSpc>
                <a:spcPct val="100000"/>
              </a:lnSpc>
              <a:spcBef>
                <a:spcPts val="0"/>
              </a:spcBef>
              <a:spcAft>
                <a:spcPts val="0"/>
              </a:spcAft>
              <a:buSzPts val="2100"/>
              <a:buNone/>
              <a:defRPr sz="2400">
                <a:latin typeface="Vidaloka"/>
                <a:ea typeface="Vidaloka"/>
                <a:cs typeface="Vidaloka"/>
                <a:sym typeface="Vidaloka"/>
              </a:defRPr>
            </a:lvl1pPr>
            <a:lvl2pPr lvl="1" algn="ctr">
              <a:lnSpc>
                <a:spcPct val="115000"/>
              </a:lnSpc>
              <a:spcBef>
                <a:spcPts val="0"/>
              </a:spcBef>
              <a:spcAft>
                <a:spcPts val="0"/>
              </a:spcAft>
              <a:buSzPts val="2100"/>
              <a:buNone/>
              <a:defRPr b="1" sz="2100"/>
            </a:lvl2pPr>
            <a:lvl3pPr lvl="2" algn="ctr">
              <a:lnSpc>
                <a:spcPct val="115000"/>
              </a:lnSpc>
              <a:spcBef>
                <a:spcPts val="0"/>
              </a:spcBef>
              <a:spcAft>
                <a:spcPts val="0"/>
              </a:spcAft>
              <a:buSzPts val="2100"/>
              <a:buNone/>
              <a:defRPr b="1" sz="2100"/>
            </a:lvl3pPr>
            <a:lvl4pPr lvl="3" algn="ctr">
              <a:lnSpc>
                <a:spcPct val="115000"/>
              </a:lnSpc>
              <a:spcBef>
                <a:spcPts val="0"/>
              </a:spcBef>
              <a:spcAft>
                <a:spcPts val="0"/>
              </a:spcAft>
              <a:buSzPts val="2100"/>
              <a:buNone/>
              <a:defRPr b="1" sz="2100"/>
            </a:lvl4pPr>
            <a:lvl5pPr lvl="4" algn="ctr">
              <a:lnSpc>
                <a:spcPct val="115000"/>
              </a:lnSpc>
              <a:spcBef>
                <a:spcPts val="0"/>
              </a:spcBef>
              <a:spcAft>
                <a:spcPts val="0"/>
              </a:spcAft>
              <a:buSzPts val="2100"/>
              <a:buNone/>
              <a:defRPr b="1" sz="2100"/>
            </a:lvl5pPr>
            <a:lvl6pPr lvl="5" algn="ctr">
              <a:lnSpc>
                <a:spcPct val="115000"/>
              </a:lnSpc>
              <a:spcBef>
                <a:spcPts val="0"/>
              </a:spcBef>
              <a:spcAft>
                <a:spcPts val="0"/>
              </a:spcAft>
              <a:buSzPts val="2100"/>
              <a:buNone/>
              <a:defRPr b="1" sz="2100"/>
            </a:lvl6pPr>
            <a:lvl7pPr lvl="6" algn="ctr">
              <a:lnSpc>
                <a:spcPct val="115000"/>
              </a:lnSpc>
              <a:spcBef>
                <a:spcPts val="0"/>
              </a:spcBef>
              <a:spcAft>
                <a:spcPts val="0"/>
              </a:spcAft>
              <a:buSzPts val="2100"/>
              <a:buNone/>
              <a:defRPr b="1" sz="2100"/>
            </a:lvl7pPr>
            <a:lvl8pPr lvl="7" algn="ctr">
              <a:lnSpc>
                <a:spcPct val="115000"/>
              </a:lnSpc>
              <a:spcBef>
                <a:spcPts val="0"/>
              </a:spcBef>
              <a:spcAft>
                <a:spcPts val="0"/>
              </a:spcAft>
              <a:buSzPts val="2100"/>
              <a:buNone/>
              <a:defRPr b="1" sz="2100"/>
            </a:lvl8pPr>
            <a:lvl9pPr lvl="8" algn="ctr">
              <a:lnSpc>
                <a:spcPct val="115000"/>
              </a:lnSpc>
              <a:spcBef>
                <a:spcPts val="0"/>
              </a:spcBef>
              <a:spcAft>
                <a:spcPts val="0"/>
              </a:spcAft>
              <a:buSzPts val="2100"/>
              <a:buNone/>
              <a:defRPr b="1" sz="2100"/>
            </a:lvl9pPr>
          </a:lstStyle>
          <a:p/>
        </p:txBody>
      </p:sp>
      <p:sp>
        <p:nvSpPr>
          <p:cNvPr id="48" name="Google Shape;48;p5"/>
          <p:cNvSpPr txBox="1"/>
          <p:nvPr>
            <p:ph idx="8" type="subTitle"/>
          </p:nvPr>
        </p:nvSpPr>
        <p:spPr>
          <a:xfrm>
            <a:off x="719158" y="3565487"/>
            <a:ext cx="2486100" cy="618600"/>
          </a:xfrm>
          <a:prstGeom prst="rect">
            <a:avLst/>
          </a:prstGeom>
          <a:noFill/>
          <a:ln>
            <a:noFill/>
          </a:ln>
        </p:spPr>
        <p:txBody>
          <a:bodyPr anchorCtr="0" anchor="t" bIns="91425" lIns="91425" spcFirstLastPara="1" rIns="91425" wrap="square" tIns="91425">
            <a:noAutofit/>
          </a:bodyPr>
          <a:lstStyle>
            <a:lvl1pPr lvl="0" algn="r">
              <a:lnSpc>
                <a:spcPct val="100000"/>
              </a:lnSpc>
              <a:spcBef>
                <a:spcPts val="0"/>
              </a:spcBef>
              <a:spcAft>
                <a:spcPts val="0"/>
              </a:spcAft>
              <a:buSzPts val="1400"/>
              <a:buNone/>
              <a:defRPr sz="1400">
                <a:solidFill>
                  <a:schemeClr val="dk1"/>
                </a:solidFill>
              </a:defRPr>
            </a:lvl1pPr>
            <a:lvl2pPr lvl="1" algn="ctr">
              <a:lnSpc>
                <a:spcPct val="115000"/>
              </a:lnSpc>
              <a:spcBef>
                <a:spcPts val="0"/>
              </a:spcBef>
              <a:spcAft>
                <a:spcPts val="0"/>
              </a:spcAft>
              <a:buSzPts val="1400"/>
              <a:buNone/>
              <a:defRPr/>
            </a:lvl2pPr>
            <a:lvl3pPr lvl="2" algn="ctr">
              <a:lnSpc>
                <a:spcPct val="115000"/>
              </a:lnSpc>
              <a:spcBef>
                <a:spcPts val="0"/>
              </a:spcBef>
              <a:spcAft>
                <a:spcPts val="0"/>
              </a:spcAft>
              <a:buSzPts val="1400"/>
              <a:buNone/>
              <a:defRPr/>
            </a:lvl3pPr>
            <a:lvl4pPr lvl="3" algn="ctr">
              <a:lnSpc>
                <a:spcPct val="115000"/>
              </a:lnSpc>
              <a:spcBef>
                <a:spcPts val="0"/>
              </a:spcBef>
              <a:spcAft>
                <a:spcPts val="0"/>
              </a:spcAft>
              <a:buSzPts val="1400"/>
              <a:buNone/>
              <a:defRPr/>
            </a:lvl4pPr>
            <a:lvl5pPr lvl="4" algn="ctr">
              <a:lnSpc>
                <a:spcPct val="115000"/>
              </a:lnSpc>
              <a:spcBef>
                <a:spcPts val="0"/>
              </a:spcBef>
              <a:spcAft>
                <a:spcPts val="0"/>
              </a:spcAft>
              <a:buSzPts val="1400"/>
              <a:buNone/>
              <a:defRPr/>
            </a:lvl5pPr>
            <a:lvl6pPr lvl="5" algn="ctr">
              <a:lnSpc>
                <a:spcPct val="115000"/>
              </a:lnSpc>
              <a:spcBef>
                <a:spcPts val="0"/>
              </a:spcBef>
              <a:spcAft>
                <a:spcPts val="0"/>
              </a:spcAft>
              <a:buSzPts val="1400"/>
              <a:buNone/>
              <a:defRPr/>
            </a:lvl6pPr>
            <a:lvl7pPr lvl="6" algn="ctr">
              <a:lnSpc>
                <a:spcPct val="115000"/>
              </a:lnSpc>
              <a:spcBef>
                <a:spcPts val="0"/>
              </a:spcBef>
              <a:spcAft>
                <a:spcPts val="0"/>
              </a:spcAft>
              <a:buSzPts val="1400"/>
              <a:buNone/>
              <a:defRPr/>
            </a:lvl7pPr>
            <a:lvl8pPr lvl="7" algn="ctr">
              <a:lnSpc>
                <a:spcPct val="115000"/>
              </a:lnSpc>
              <a:spcBef>
                <a:spcPts val="0"/>
              </a:spcBef>
              <a:spcAft>
                <a:spcPts val="0"/>
              </a:spcAft>
              <a:buSzPts val="1400"/>
              <a:buNone/>
              <a:defRPr/>
            </a:lvl8pPr>
            <a:lvl9pPr lvl="8" algn="ctr">
              <a:lnSpc>
                <a:spcPct val="115000"/>
              </a:lnSpc>
              <a:spcBef>
                <a:spcPts val="0"/>
              </a:spcBef>
              <a:spcAft>
                <a:spcPts val="0"/>
              </a:spcAft>
              <a:buSzPts val="1400"/>
              <a:buNone/>
              <a:defRPr/>
            </a:lvl9pPr>
          </a:lstStyle>
          <a:p/>
        </p:txBody>
      </p:sp>
      <p:cxnSp>
        <p:nvCxnSpPr>
          <p:cNvPr id="49" name="Google Shape;49;p5"/>
          <p:cNvCxnSpPr/>
          <p:nvPr/>
        </p:nvCxnSpPr>
        <p:spPr>
          <a:xfrm>
            <a:off x="-72550" y="274100"/>
            <a:ext cx="9287400" cy="0"/>
          </a:xfrm>
          <a:prstGeom prst="straightConnector1">
            <a:avLst/>
          </a:prstGeom>
          <a:noFill/>
          <a:ln cap="flat" cmpd="sng" w="28575">
            <a:solidFill>
              <a:schemeClr val="accent1"/>
            </a:solidFill>
            <a:prstDash val="solid"/>
            <a:round/>
            <a:headEnd len="sm" w="sm" type="none"/>
            <a:tailEnd len="sm" w="sm" type="none"/>
          </a:ln>
        </p:spPr>
      </p:cxnSp>
      <p:cxnSp>
        <p:nvCxnSpPr>
          <p:cNvPr id="50" name="Google Shape;50;p5"/>
          <p:cNvCxnSpPr/>
          <p:nvPr/>
        </p:nvCxnSpPr>
        <p:spPr>
          <a:xfrm>
            <a:off x="-72550" y="4877450"/>
            <a:ext cx="9287400" cy="0"/>
          </a:xfrm>
          <a:prstGeom prst="straightConnector1">
            <a:avLst/>
          </a:prstGeom>
          <a:noFill/>
          <a:ln cap="flat" cmpd="sng" w="28575">
            <a:solidFill>
              <a:schemeClr val="accent1"/>
            </a:solidFill>
            <a:prstDash val="solid"/>
            <a:round/>
            <a:headEnd len="sm" w="sm" type="none"/>
            <a:tailEnd len="sm" w="sm" type="none"/>
          </a:ln>
        </p:spPr>
      </p:cxn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ext 3">
  <p:cSld name="Title and text 3">
    <p:spTree>
      <p:nvGrpSpPr>
        <p:cNvPr id="51" name="Shape 51"/>
        <p:cNvGrpSpPr/>
        <p:nvPr/>
      </p:nvGrpSpPr>
      <p:grpSpPr>
        <a:xfrm>
          <a:off x="0" y="0"/>
          <a:ext cx="0" cy="0"/>
          <a:chOff x="0" y="0"/>
          <a:chExt cx="0" cy="0"/>
        </a:xfrm>
      </p:grpSpPr>
      <p:sp>
        <p:nvSpPr>
          <p:cNvPr id="52" name="Google Shape;52;p6"/>
          <p:cNvSpPr txBox="1"/>
          <p:nvPr>
            <p:ph type="title"/>
          </p:nvPr>
        </p:nvSpPr>
        <p:spPr>
          <a:xfrm>
            <a:off x="1043725" y="922567"/>
            <a:ext cx="3123000" cy="22575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SzPts val="3000"/>
              <a:buNone/>
              <a:defRPr sz="3500"/>
            </a:lvl1pPr>
            <a:lvl2pPr lvl="1" algn="l">
              <a:lnSpc>
                <a:spcPct val="100000"/>
              </a:lnSpc>
              <a:spcBef>
                <a:spcPts val="0"/>
              </a:spcBef>
              <a:spcAft>
                <a:spcPts val="0"/>
              </a:spcAft>
              <a:buSzPts val="3000"/>
              <a:buNone/>
              <a:defRPr/>
            </a:lvl2pPr>
            <a:lvl3pPr lvl="2" algn="l">
              <a:lnSpc>
                <a:spcPct val="100000"/>
              </a:lnSpc>
              <a:spcBef>
                <a:spcPts val="0"/>
              </a:spcBef>
              <a:spcAft>
                <a:spcPts val="0"/>
              </a:spcAft>
              <a:buSzPts val="3000"/>
              <a:buNone/>
              <a:defRPr/>
            </a:lvl3pPr>
            <a:lvl4pPr lvl="3" algn="l">
              <a:lnSpc>
                <a:spcPct val="100000"/>
              </a:lnSpc>
              <a:spcBef>
                <a:spcPts val="0"/>
              </a:spcBef>
              <a:spcAft>
                <a:spcPts val="0"/>
              </a:spcAft>
              <a:buSzPts val="3000"/>
              <a:buNone/>
              <a:defRPr/>
            </a:lvl4pPr>
            <a:lvl5pPr lvl="4" algn="l">
              <a:lnSpc>
                <a:spcPct val="100000"/>
              </a:lnSpc>
              <a:spcBef>
                <a:spcPts val="0"/>
              </a:spcBef>
              <a:spcAft>
                <a:spcPts val="0"/>
              </a:spcAft>
              <a:buSzPts val="3000"/>
              <a:buNone/>
              <a:defRPr/>
            </a:lvl5pPr>
            <a:lvl6pPr lvl="5" algn="l">
              <a:lnSpc>
                <a:spcPct val="100000"/>
              </a:lnSpc>
              <a:spcBef>
                <a:spcPts val="0"/>
              </a:spcBef>
              <a:spcAft>
                <a:spcPts val="0"/>
              </a:spcAft>
              <a:buSzPts val="3000"/>
              <a:buNone/>
              <a:defRPr/>
            </a:lvl6pPr>
            <a:lvl7pPr lvl="6" algn="l">
              <a:lnSpc>
                <a:spcPct val="100000"/>
              </a:lnSpc>
              <a:spcBef>
                <a:spcPts val="0"/>
              </a:spcBef>
              <a:spcAft>
                <a:spcPts val="0"/>
              </a:spcAft>
              <a:buSzPts val="3000"/>
              <a:buNone/>
              <a:defRPr/>
            </a:lvl7pPr>
            <a:lvl8pPr lvl="7" algn="l">
              <a:lnSpc>
                <a:spcPct val="100000"/>
              </a:lnSpc>
              <a:spcBef>
                <a:spcPts val="0"/>
              </a:spcBef>
              <a:spcAft>
                <a:spcPts val="0"/>
              </a:spcAft>
              <a:buSzPts val="3000"/>
              <a:buNone/>
              <a:defRPr/>
            </a:lvl8pPr>
            <a:lvl9pPr lvl="8" algn="l">
              <a:lnSpc>
                <a:spcPct val="100000"/>
              </a:lnSpc>
              <a:spcBef>
                <a:spcPts val="0"/>
              </a:spcBef>
              <a:spcAft>
                <a:spcPts val="0"/>
              </a:spcAft>
              <a:buSzPts val="3000"/>
              <a:buNone/>
              <a:defRPr/>
            </a:lvl9pPr>
          </a:lstStyle>
          <a:p/>
        </p:txBody>
      </p:sp>
      <p:sp>
        <p:nvSpPr>
          <p:cNvPr id="53" name="Google Shape;53;p6"/>
          <p:cNvSpPr txBox="1"/>
          <p:nvPr>
            <p:ph idx="1" type="subTitle"/>
          </p:nvPr>
        </p:nvSpPr>
        <p:spPr>
          <a:xfrm>
            <a:off x="1043725" y="3360938"/>
            <a:ext cx="3013500" cy="7800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SzPts val="1400"/>
              <a:buChar char="●"/>
              <a:defRPr sz="1400"/>
            </a:lvl1pPr>
            <a:lvl2pPr lvl="1" algn="ctr">
              <a:lnSpc>
                <a:spcPct val="115000"/>
              </a:lnSpc>
              <a:spcBef>
                <a:spcPts val="0"/>
              </a:spcBef>
              <a:spcAft>
                <a:spcPts val="0"/>
              </a:spcAft>
              <a:buSzPts val="1400"/>
              <a:buChar char="○"/>
              <a:defRPr/>
            </a:lvl2pPr>
            <a:lvl3pPr lvl="2" algn="ctr">
              <a:lnSpc>
                <a:spcPct val="115000"/>
              </a:lnSpc>
              <a:spcBef>
                <a:spcPts val="0"/>
              </a:spcBef>
              <a:spcAft>
                <a:spcPts val="0"/>
              </a:spcAft>
              <a:buSzPts val="1400"/>
              <a:buChar char="■"/>
              <a:defRPr/>
            </a:lvl3pPr>
            <a:lvl4pPr lvl="3" algn="ctr">
              <a:lnSpc>
                <a:spcPct val="115000"/>
              </a:lnSpc>
              <a:spcBef>
                <a:spcPts val="0"/>
              </a:spcBef>
              <a:spcAft>
                <a:spcPts val="0"/>
              </a:spcAft>
              <a:buSzPts val="1400"/>
              <a:buChar char="●"/>
              <a:defRPr/>
            </a:lvl4pPr>
            <a:lvl5pPr lvl="4" algn="ctr">
              <a:lnSpc>
                <a:spcPct val="115000"/>
              </a:lnSpc>
              <a:spcBef>
                <a:spcPts val="0"/>
              </a:spcBef>
              <a:spcAft>
                <a:spcPts val="0"/>
              </a:spcAft>
              <a:buSzPts val="1400"/>
              <a:buChar char="○"/>
              <a:defRPr/>
            </a:lvl5pPr>
            <a:lvl6pPr lvl="5" algn="ctr">
              <a:lnSpc>
                <a:spcPct val="115000"/>
              </a:lnSpc>
              <a:spcBef>
                <a:spcPts val="0"/>
              </a:spcBef>
              <a:spcAft>
                <a:spcPts val="0"/>
              </a:spcAft>
              <a:buSzPts val="1400"/>
              <a:buChar char="■"/>
              <a:defRPr/>
            </a:lvl6pPr>
            <a:lvl7pPr lvl="6" algn="ctr">
              <a:lnSpc>
                <a:spcPct val="115000"/>
              </a:lnSpc>
              <a:spcBef>
                <a:spcPts val="0"/>
              </a:spcBef>
              <a:spcAft>
                <a:spcPts val="0"/>
              </a:spcAft>
              <a:buSzPts val="1400"/>
              <a:buChar char="●"/>
              <a:defRPr/>
            </a:lvl7pPr>
            <a:lvl8pPr lvl="7" algn="ctr">
              <a:lnSpc>
                <a:spcPct val="115000"/>
              </a:lnSpc>
              <a:spcBef>
                <a:spcPts val="0"/>
              </a:spcBef>
              <a:spcAft>
                <a:spcPts val="0"/>
              </a:spcAft>
              <a:buSzPts val="1400"/>
              <a:buChar char="○"/>
              <a:defRPr/>
            </a:lvl8pPr>
            <a:lvl9pPr lvl="8" algn="ctr">
              <a:lnSpc>
                <a:spcPct val="115000"/>
              </a:lnSpc>
              <a:spcBef>
                <a:spcPts val="0"/>
              </a:spcBef>
              <a:spcAft>
                <a:spcPts val="0"/>
              </a:spcAft>
              <a:buSzPts val="1400"/>
              <a:buChar char="■"/>
              <a:defRPr/>
            </a:lvl9pPr>
          </a:lstStyle>
          <a:p/>
        </p:txBody>
      </p:sp>
      <p:cxnSp>
        <p:nvCxnSpPr>
          <p:cNvPr id="54" name="Google Shape;54;p6"/>
          <p:cNvCxnSpPr/>
          <p:nvPr/>
        </p:nvCxnSpPr>
        <p:spPr>
          <a:xfrm>
            <a:off x="-72550" y="274100"/>
            <a:ext cx="9287400" cy="0"/>
          </a:xfrm>
          <a:prstGeom prst="straightConnector1">
            <a:avLst/>
          </a:prstGeom>
          <a:noFill/>
          <a:ln cap="flat" cmpd="sng" w="28575">
            <a:solidFill>
              <a:schemeClr val="accent1"/>
            </a:solidFill>
            <a:prstDash val="solid"/>
            <a:round/>
            <a:headEnd len="sm" w="sm" type="none"/>
            <a:tailEnd len="sm" w="sm" type="none"/>
          </a:ln>
        </p:spPr>
      </p:cxnSp>
      <p:cxnSp>
        <p:nvCxnSpPr>
          <p:cNvPr id="55" name="Google Shape;55;p6"/>
          <p:cNvCxnSpPr/>
          <p:nvPr/>
        </p:nvCxnSpPr>
        <p:spPr>
          <a:xfrm>
            <a:off x="-72550" y="4877450"/>
            <a:ext cx="9287400" cy="0"/>
          </a:xfrm>
          <a:prstGeom prst="straightConnector1">
            <a:avLst/>
          </a:prstGeom>
          <a:noFill/>
          <a:ln cap="flat" cmpd="sng" w="28575">
            <a:solidFill>
              <a:schemeClr val="accent1"/>
            </a:solidFill>
            <a:prstDash val="solid"/>
            <a:round/>
            <a:headEnd len="sm" w="sm" type="none"/>
            <a:tailEnd len="sm" w="sm" type="none"/>
          </a:ln>
        </p:spPr>
      </p:cxnSp>
      <p:cxnSp>
        <p:nvCxnSpPr>
          <p:cNvPr id="56" name="Google Shape;56;p6"/>
          <p:cNvCxnSpPr/>
          <p:nvPr/>
        </p:nvCxnSpPr>
        <p:spPr>
          <a:xfrm>
            <a:off x="5322650" y="-80625"/>
            <a:ext cx="4005000" cy="2007300"/>
          </a:xfrm>
          <a:prstGeom prst="curvedConnector3">
            <a:avLst>
              <a:gd fmla="val 50000" name="adj1"/>
            </a:avLst>
          </a:prstGeom>
          <a:noFill/>
          <a:ln cap="flat" cmpd="sng" w="28575">
            <a:solidFill>
              <a:schemeClr val="accent2"/>
            </a:solidFill>
            <a:prstDash val="solid"/>
            <a:round/>
            <a:headEnd len="sm" w="sm" type="none"/>
            <a:tailEnd len="sm" w="sm" type="none"/>
          </a:ln>
        </p:spPr>
      </p:cxn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six columns">
  <p:cSld name="CUSTOM_22">
    <p:spTree>
      <p:nvGrpSpPr>
        <p:cNvPr id="57" name="Shape 57"/>
        <p:cNvGrpSpPr/>
        <p:nvPr/>
      </p:nvGrpSpPr>
      <p:grpSpPr>
        <a:xfrm>
          <a:off x="0" y="0"/>
          <a:ext cx="0" cy="0"/>
          <a:chOff x="0" y="0"/>
          <a:chExt cx="0" cy="0"/>
        </a:xfrm>
      </p:grpSpPr>
      <p:sp>
        <p:nvSpPr>
          <p:cNvPr id="58" name="Google Shape;58;p7"/>
          <p:cNvSpPr txBox="1"/>
          <p:nvPr>
            <p:ph idx="1" type="subTitle"/>
          </p:nvPr>
        </p:nvSpPr>
        <p:spPr>
          <a:xfrm>
            <a:off x="3509000" y="1693851"/>
            <a:ext cx="2126100" cy="4440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Clr>
                <a:schemeClr val="dk1"/>
              </a:buClr>
              <a:buSzPts val="2400"/>
              <a:buFont typeface="Vidaloka"/>
              <a:buNone/>
              <a:defRPr sz="2400">
                <a:solidFill>
                  <a:schemeClr val="dk1"/>
                </a:solidFill>
                <a:latin typeface="Vidaloka"/>
                <a:ea typeface="Vidaloka"/>
                <a:cs typeface="Vidaloka"/>
                <a:sym typeface="Vidaloka"/>
              </a:defRPr>
            </a:lvl1pPr>
            <a:lvl2pPr lvl="1" algn="ctr">
              <a:lnSpc>
                <a:spcPct val="115000"/>
              </a:lnSpc>
              <a:spcBef>
                <a:spcPts val="0"/>
              </a:spcBef>
              <a:spcAft>
                <a:spcPts val="0"/>
              </a:spcAft>
              <a:buClr>
                <a:schemeClr val="dk1"/>
              </a:buClr>
              <a:buSzPts val="2400"/>
              <a:buFont typeface="Vidaloka"/>
              <a:buNone/>
              <a:defRPr sz="2400">
                <a:solidFill>
                  <a:schemeClr val="dk1"/>
                </a:solidFill>
                <a:latin typeface="Vidaloka"/>
                <a:ea typeface="Vidaloka"/>
                <a:cs typeface="Vidaloka"/>
                <a:sym typeface="Vidaloka"/>
              </a:defRPr>
            </a:lvl2pPr>
            <a:lvl3pPr lvl="2" algn="ctr">
              <a:lnSpc>
                <a:spcPct val="115000"/>
              </a:lnSpc>
              <a:spcBef>
                <a:spcPts val="0"/>
              </a:spcBef>
              <a:spcAft>
                <a:spcPts val="0"/>
              </a:spcAft>
              <a:buClr>
                <a:schemeClr val="dk1"/>
              </a:buClr>
              <a:buSzPts val="2400"/>
              <a:buFont typeface="Vidaloka"/>
              <a:buNone/>
              <a:defRPr sz="2400">
                <a:solidFill>
                  <a:schemeClr val="dk1"/>
                </a:solidFill>
                <a:latin typeface="Vidaloka"/>
                <a:ea typeface="Vidaloka"/>
                <a:cs typeface="Vidaloka"/>
                <a:sym typeface="Vidaloka"/>
              </a:defRPr>
            </a:lvl3pPr>
            <a:lvl4pPr lvl="3" algn="ctr">
              <a:lnSpc>
                <a:spcPct val="115000"/>
              </a:lnSpc>
              <a:spcBef>
                <a:spcPts val="0"/>
              </a:spcBef>
              <a:spcAft>
                <a:spcPts val="0"/>
              </a:spcAft>
              <a:buClr>
                <a:schemeClr val="dk1"/>
              </a:buClr>
              <a:buSzPts val="2400"/>
              <a:buFont typeface="Vidaloka"/>
              <a:buNone/>
              <a:defRPr sz="2400">
                <a:solidFill>
                  <a:schemeClr val="dk1"/>
                </a:solidFill>
                <a:latin typeface="Vidaloka"/>
                <a:ea typeface="Vidaloka"/>
                <a:cs typeface="Vidaloka"/>
                <a:sym typeface="Vidaloka"/>
              </a:defRPr>
            </a:lvl4pPr>
            <a:lvl5pPr lvl="4" algn="ctr">
              <a:lnSpc>
                <a:spcPct val="115000"/>
              </a:lnSpc>
              <a:spcBef>
                <a:spcPts val="0"/>
              </a:spcBef>
              <a:spcAft>
                <a:spcPts val="0"/>
              </a:spcAft>
              <a:buClr>
                <a:schemeClr val="dk1"/>
              </a:buClr>
              <a:buSzPts val="2400"/>
              <a:buFont typeface="Vidaloka"/>
              <a:buNone/>
              <a:defRPr sz="2400">
                <a:solidFill>
                  <a:schemeClr val="dk1"/>
                </a:solidFill>
                <a:latin typeface="Vidaloka"/>
                <a:ea typeface="Vidaloka"/>
                <a:cs typeface="Vidaloka"/>
                <a:sym typeface="Vidaloka"/>
              </a:defRPr>
            </a:lvl5pPr>
            <a:lvl6pPr lvl="5" algn="ctr">
              <a:lnSpc>
                <a:spcPct val="115000"/>
              </a:lnSpc>
              <a:spcBef>
                <a:spcPts val="0"/>
              </a:spcBef>
              <a:spcAft>
                <a:spcPts val="0"/>
              </a:spcAft>
              <a:buClr>
                <a:schemeClr val="dk1"/>
              </a:buClr>
              <a:buSzPts val="2400"/>
              <a:buFont typeface="Vidaloka"/>
              <a:buNone/>
              <a:defRPr sz="2400">
                <a:solidFill>
                  <a:schemeClr val="dk1"/>
                </a:solidFill>
                <a:latin typeface="Vidaloka"/>
                <a:ea typeface="Vidaloka"/>
                <a:cs typeface="Vidaloka"/>
                <a:sym typeface="Vidaloka"/>
              </a:defRPr>
            </a:lvl6pPr>
            <a:lvl7pPr lvl="6" algn="ctr">
              <a:lnSpc>
                <a:spcPct val="115000"/>
              </a:lnSpc>
              <a:spcBef>
                <a:spcPts val="0"/>
              </a:spcBef>
              <a:spcAft>
                <a:spcPts val="0"/>
              </a:spcAft>
              <a:buClr>
                <a:schemeClr val="dk1"/>
              </a:buClr>
              <a:buSzPts val="2400"/>
              <a:buFont typeface="Vidaloka"/>
              <a:buNone/>
              <a:defRPr sz="2400">
                <a:solidFill>
                  <a:schemeClr val="dk1"/>
                </a:solidFill>
                <a:latin typeface="Vidaloka"/>
                <a:ea typeface="Vidaloka"/>
                <a:cs typeface="Vidaloka"/>
                <a:sym typeface="Vidaloka"/>
              </a:defRPr>
            </a:lvl7pPr>
            <a:lvl8pPr lvl="7" algn="ctr">
              <a:lnSpc>
                <a:spcPct val="115000"/>
              </a:lnSpc>
              <a:spcBef>
                <a:spcPts val="0"/>
              </a:spcBef>
              <a:spcAft>
                <a:spcPts val="0"/>
              </a:spcAft>
              <a:buClr>
                <a:schemeClr val="dk1"/>
              </a:buClr>
              <a:buSzPts val="2400"/>
              <a:buFont typeface="Vidaloka"/>
              <a:buNone/>
              <a:defRPr sz="2400">
                <a:solidFill>
                  <a:schemeClr val="dk1"/>
                </a:solidFill>
                <a:latin typeface="Vidaloka"/>
                <a:ea typeface="Vidaloka"/>
                <a:cs typeface="Vidaloka"/>
                <a:sym typeface="Vidaloka"/>
              </a:defRPr>
            </a:lvl8pPr>
            <a:lvl9pPr lvl="8" algn="ctr">
              <a:lnSpc>
                <a:spcPct val="115000"/>
              </a:lnSpc>
              <a:spcBef>
                <a:spcPts val="0"/>
              </a:spcBef>
              <a:spcAft>
                <a:spcPts val="0"/>
              </a:spcAft>
              <a:buClr>
                <a:schemeClr val="dk1"/>
              </a:buClr>
              <a:buSzPts val="2400"/>
              <a:buFont typeface="Vidaloka"/>
              <a:buNone/>
              <a:defRPr sz="2400">
                <a:solidFill>
                  <a:schemeClr val="dk1"/>
                </a:solidFill>
                <a:latin typeface="Vidaloka"/>
                <a:ea typeface="Vidaloka"/>
                <a:cs typeface="Vidaloka"/>
                <a:sym typeface="Vidaloka"/>
              </a:defRPr>
            </a:lvl9pPr>
          </a:lstStyle>
          <a:p/>
        </p:txBody>
      </p:sp>
      <p:sp>
        <p:nvSpPr>
          <p:cNvPr id="59" name="Google Shape;59;p7"/>
          <p:cNvSpPr txBox="1"/>
          <p:nvPr>
            <p:ph idx="2" type="subTitle"/>
          </p:nvPr>
        </p:nvSpPr>
        <p:spPr>
          <a:xfrm>
            <a:off x="3509025" y="2110049"/>
            <a:ext cx="2126100" cy="5727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SzPts val="1400"/>
              <a:buNone/>
              <a:defRPr sz="1400"/>
            </a:lvl1pPr>
            <a:lvl2pPr lvl="1" algn="ctr">
              <a:lnSpc>
                <a:spcPct val="115000"/>
              </a:lnSpc>
              <a:spcBef>
                <a:spcPts val="0"/>
              </a:spcBef>
              <a:spcAft>
                <a:spcPts val="0"/>
              </a:spcAft>
              <a:buSzPts val="1400"/>
              <a:buNone/>
              <a:defRPr/>
            </a:lvl2pPr>
            <a:lvl3pPr lvl="2" algn="ctr">
              <a:lnSpc>
                <a:spcPct val="115000"/>
              </a:lnSpc>
              <a:spcBef>
                <a:spcPts val="0"/>
              </a:spcBef>
              <a:spcAft>
                <a:spcPts val="0"/>
              </a:spcAft>
              <a:buSzPts val="1400"/>
              <a:buNone/>
              <a:defRPr/>
            </a:lvl3pPr>
            <a:lvl4pPr lvl="3" algn="ctr">
              <a:lnSpc>
                <a:spcPct val="115000"/>
              </a:lnSpc>
              <a:spcBef>
                <a:spcPts val="0"/>
              </a:spcBef>
              <a:spcAft>
                <a:spcPts val="0"/>
              </a:spcAft>
              <a:buSzPts val="1400"/>
              <a:buNone/>
              <a:defRPr/>
            </a:lvl4pPr>
            <a:lvl5pPr lvl="4" algn="ctr">
              <a:lnSpc>
                <a:spcPct val="115000"/>
              </a:lnSpc>
              <a:spcBef>
                <a:spcPts val="0"/>
              </a:spcBef>
              <a:spcAft>
                <a:spcPts val="0"/>
              </a:spcAft>
              <a:buSzPts val="1400"/>
              <a:buNone/>
              <a:defRPr/>
            </a:lvl5pPr>
            <a:lvl6pPr lvl="5" algn="ctr">
              <a:lnSpc>
                <a:spcPct val="115000"/>
              </a:lnSpc>
              <a:spcBef>
                <a:spcPts val="0"/>
              </a:spcBef>
              <a:spcAft>
                <a:spcPts val="0"/>
              </a:spcAft>
              <a:buSzPts val="1400"/>
              <a:buNone/>
              <a:defRPr/>
            </a:lvl6pPr>
            <a:lvl7pPr lvl="6" algn="ctr">
              <a:lnSpc>
                <a:spcPct val="115000"/>
              </a:lnSpc>
              <a:spcBef>
                <a:spcPts val="0"/>
              </a:spcBef>
              <a:spcAft>
                <a:spcPts val="0"/>
              </a:spcAft>
              <a:buSzPts val="1400"/>
              <a:buNone/>
              <a:defRPr/>
            </a:lvl7pPr>
            <a:lvl8pPr lvl="7" algn="ctr">
              <a:lnSpc>
                <a:spcPct val="115000"/>
              </a:lnSpc>
              <a:spcBef>
                <a:spcPts val="0"/>
              </a:spcBef>
              <a:spcAft>
                <a:spcPts val="0"/>
              </a:spcAft>
              <a:buSzPts val="1400"/>
              <a:buNone/>
              <a:defRPr/>
            </a:lvl8pPr>
            <a:lvl9pPr lvl="8" algn="ctr">
              <a:lnSpc>
                <a:spcPct val="115000"/>
              </a:lnSpc>
              <a:spcBef>
                <a:spcPts val="0"/>
              </a:spcBef>
              <a:spcAft>
                <a:spcPts val="0"/>
              </a:spcAft>
              <a:buSzPts val="1400"/>
              <a:buNone/>
              <a:defRPr/>
            </a:lvl9pPr>
          </a:lstStyle>
          <a:p/>
        </p:txBody>
      </p:sp>
      <p:sp>
        <p:nvSpPr>
          <p:cNvPr id="60" name="Google Shape;60;p7"/>
          <p:cNvSpPr txBox="1"/>
          <p:nvPr>
            <p:ph idx="3" type="subTitle"/>
          </p:nvPr>
        </p:nvSpPr>
        <p:spPr>
          <a:xfrm>
            <a:off x="953025" y="1693851"/>
            <a:ext cx="2126100" cy="4440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Clr>
                <a:schemeClr val="dk1"/>
              </a:buClr>
              <a:buSzPts val="2400"/>
              <a:buFont typeface="Vidaloka"/>
              <a:buNone/>
              <a:defRPr sz="2400">
                <a:solidFill>
                  <a:schemeClr val="dk1"/>
                </a:solidFill>
                <a:latin typeface="Vidaloka"/>
                <a:ea typeface="Vidaloka"/>
                <a:cs typeface="Vidaloka"/>
                <a:sym typeface="Vidaloka"/>
              </a:defRPr>
            </a:lvl1pPr>
            <a:lvl2pPr lvl="1" algn="ctr">
              <a:lnSpc>
                <a:spcPct val="115000"/>
              </a:lnSpc>
              <a:spcBef>
                <a:spcPts val="0"/>
              </a:spcBef>
              <a:spcAft>
                <a:spcPts val="0"/>
              </a:spcAft>
              <a:buClr>
                <a:schemeClr val="dk1"/>
              </a:buClr>
              <a:buSzPts val="2400"/>
              <a:buFont typeface="Vidaloka"/>
              <a:buNone/>
              <a:defRPr sz="2400">
                <a:solidFill>
                  <a:schemeClr val="dk1"/>
                </a:solidFill>
                <a:latin typeface="Vidaloka"/>
                <a:ea typeface="Vidaloka"/>
                <a:cs typeface="Vidaloka"/>
                <a:sym typeface="Vidaloka"/>
              </a:defRPr>
            </a:lvl2pPr>
            <a:lvl3pPr lvl="2" algn="ctr">
              <a:lnSpc>
                <a:spcPct val="115000"/>
              </a:lnSpc>
              <a:spcBef>
                <a:spcPts val="0"/>
              </a:spcBef>
              <a:spcAft>
                <a:spcPts val="0"/>
              </a:spcAft>
              <a:buClr>
                <a:schemeClr val="dk1"/>
              </a:buClr>
              <a:buSzPts val="2400"/>
              <a:buFont typeface="Vidaloka"/>
              <a:buNone/>
              <a:defRPr sz="2400">
                <a:solidFill>
                  <a:schemeClr val="dk1"/>
                </a:solidFill>
                <a:latin typeface="Vidaloka"/>
                <a:ea typeface="Vidaloka"/>
                <a:cs typeface="Vidaloka"/>
                <a:sym typeface="Vidaloka"/>
              </a:defRPr>
            </a:lvl3pPr>
            <a:lvl4pPr lvl="3" algn="ctr">
              <a:lnSpc>
                <a:spcPct val="115000"/>
              </a:lnSpc>
              <a:spcBef>
                <a:spcPts val="0"/>
              </a:spcBef>
              <a:spcAft>
                <a:spcPts val="0"/>
              </a:spcAft>
              <a:buClr>
                <a:schemeClr val="dk1"/>
              </a:buClr>
              <a:buSzPts val="2400"/>
              <a:buFont typeface="Vidaloka"/>
              <a:buNone/>
              <a:defRPr sz="2400">
                <a:solidFill>
                  <a:schemeClr val="dk1"/>
                </a:solidFill>
                <a:latin typeface="Vidaloka"/>
                <a:ea typeface="Vidaloka"/>
                <a:cs typeface="Vidaloka"/>
                <a:sym typeface="Vidaloka"/>
              </a:defRPr>
            </a:lvl4pPr>
            <a:lvl5pPr lvl="4" algn="ctr">
              <a:lnSpc>
                <a:spcPct val="115000"/>
              </a:lnSpc>
              <a:spcBef>
                <a:spcPts val="0"/>
              </a:spcBef>
              <a:spcAft>
                <a:spcPts val="0"/>
              </a:spcAft>
              <a:buClr>
                <a:schemeClr val="dk1"/>
              </a:buClr>
              <a:buSzPts val="2400"/>
              <a:buFont typeface="Vidaloka"/>
              <a:buNone/>
              <a:defRPr sz="2400">
                <a:solidFill>
                  <a:schemeClr val="dk1"/>
                </a:solidFill>
                <a:latin typeface="Vidaloka"/>
                <a:ea typeface="Vidaloka"/>
                <a:cs typeface="Vidaloka"/>
                <a:sym typeface="Vidaloka"/>
              </a:defRPr>
            </a:lvl5pPr>
            <a:lvl6pPr lvl="5" algn="ctr">
              <a:lnSpc>
                <a:spcPct val="115000"/>
              </a:lnSpc>
              <a:spcBef>
                <a:spcPts val="0"/>
              </a:spcBef>
              <a:spcAft>
                <a:spcPts val="0"/>
              </a:spcAft>
              <a:buClr>
                <a:schemeClr val="dk1"/>
              </a:buClr>
              <a:buSzPts val="2400"/>
              <a:buFont typeface="Vidaloka"/>
              <a:buNone/>
              <a:defRPr sz="2400">
                <a:solidFill>
                  <a:schemeClr val="dk1"/>
                </a:solidFill>
                <a:latin typeface="Vidaloka"/>
                <a:ea typeface="Vidaloka"/>
                <a:cs typeface="Vidaloka"/>
                <a:sym typeface="Vidaloka"/>
              </a:defRPr>
            </a:lvl6pPr>
            <a:lvl7pPr lvl="6" algn="ctr">
              <a:lnSpc>
                <a:spcPct val="115000"/>
              </a:lnSpc>
              <a:spcBef>
                <a:spcPts val="0"/>
              </a:spcBef>
              <a:spcAft>
                <a:spcPts val="0"/>
              </a:spcAft>
              <a:buClr>
                <a:schemeClr val="dk1"/>
              </a:buClr>
              <a:buSzPts val="2400"/>
              <a:buFont typeface="Vidaloka"/>
              <a:buNone/>
              <a:defRPr sz="2400">
                <a:solidFill>
                  <a:schemeClr val="dk1"/>
                </a:solidFill>
                <a:latin typeface="Vidaloka"/>
                <a:ea typeface="Vidaloka"/>
                <a:cs typeface="Vidaloka"/>
                <a:sym typeface="Vidaloka"/>
              </a:defRPr>
            </a:lvl7pPr>
            <a:lvl8pPr lvl="7" algn="ctr">
              <a:lnSpc>
                <a:spcPct val="115000"/>
              </a:lnSpc>
              <a:spcBef>
                <a:spcPts val="0"/>
              </a:spcBef>
              <a:spcAft>
                <a:spcPts val="0"/>
              </a:spcAft>
              <a:buClr>
                <a:schemeClr val="dk1"/>
              </a:buClr>
              <a:buSzPts val="2400"/>
              <a:buFont typeface="Vidaloka"/>
              <a:buNone/>
              <a:defRPr sz="2400">
                <a:solidFill>
                  <a:schemeClr val="dk1"/>
                </a:solidFill>
                <a:latin typeface="Vidaloka"/>
                <a:ea typeface="Vidaloka"/>
                <a:cs typeface="Vidaloka"/>
                <a:sym typeface="Vidaloka"/>
              </a:defRPr>
            </a:lvl8pPr>
            <a:lvl9pPr lvl="8" algn="ctr">
              <a:lnSpc>
                <a:spcPct val="115000"/>
              </a:lnSpc>
              <a:spcBef>
                <a:spcPts val="0"/>
              </a:spcBef>
              <a:spcAft>
                <a:spcPts val="0"/>
              </a:spcAft>
              <a:buClr>
                <a:schemeClr val="dk1"/>
              </a:buClr>
              <a:buSzPts val="2400"/>
              <a:buFont typeface="Vidaloka"/>
              <a:buNone/>
              <a:defRPr sz="2400">
                <a:solidFill>
                  <a:schemeClr val="dk1"/>
                </a:solidFill>
                <a:latin typeface="Vidaloka"/>
                <a:ea typeface="Vidaloka"/>
                <a:cs typeface="Vidaloka"/>
                <a:sym typeface="Vidaloka"/>
              </a:defRPr>
            </a:lvl9pPr>
          </a:lstStyle>
          <a:p/>
        </p:txBody>
      </p:sp>
      <p:sp>
        <p:nvSpPr>
          <p:cNvPr id="61" name="Google Shape;61;p7"/>
          <p:cNvSpPr txBox="1"/>
          <p:nvPr>
            <p:ph idx="4" type="subTitle"/>
          </p:nvPr>
        </p:nvSpPr>
        <p:spPr>
          <a:xfrm>
            <a:off x="953125" y="2110049"/>
            <a:ext cx="2126100" cy="5727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SzPts val="1400"/>
              <a:buNone/>
              <a:defRPr sz="1400"/>
            </a:lvl1pPr>
            <a:lvl2pPr lvl="1" algn="ctr">
              <a:lnSpc>
                <a:spcPct val="115000"/>
              </a:lnSpc>
              <a:spcBef>
                <a:spcPts val="0"/>
              </a:spcBef>
              <a:spcAft>
                <a:spcPts val="0"/>
              </a:spcAft>
              <a:buSzPts val="1400"/>
              <a:buNone/>
              <a:defRPr/>
            </a:lvl2pPr>
            <a:lvl3pPr lvl="2" algn="ctr">
              <a:lnSpc>
                <a:spcPct val="115000"/>
              </a:lnSpc>
              <a:spcBef>
                <a:spcPts val="0"/>
              </a:spcBef>
              <a:spcAft>
                <a:spcPts val="0"/>
              </a:spcAft>
              <a:buSzPts val="1400"/>
              <a:buNone/>
              <a:defRPr/>
            </a:lvl3pPr>
            <a:lvl4pPr lvl="3" algn="ctr">
              <a:lnSpc>
                <a:spcPct val="115000"/>
              </a:lnSpc>
              <a:spcBef>
                <a:spcPts val="0"/>
              </a:spcBef>
              <a:spcAft>
                <a:spcPts val="0"/>
              </a:spcAft>
              <a:buSzPts val="1400"/>
              <a:buNone/>
              <a:defRPr/>
            </a:lvl4pPr>
            <a:lvl5pPr lvl="4" algn="ctr">
              <a:lnSpc>
                <a:spcPct val="115000"/>
              </a:lnSpc>
              <a:spcBef>
                <a:spcPts val="0"/>
              </a:spcBef>
              <a:spcAft>
                <a:spcPts val="0"/>
              </a:spcAft>
              <a:buSzPts val="1400"/>
              <a:buNone/>
              <a:defRPr/>
            </a:lvl5pPr>
            <a:lvl6pPr lvl="5" algn="ctr">
              <a:lnSpc>
                <a:spcPct val="115000"/>
              </a:lnSpc>
              <a:spcBef>
                <a:spcPts val="0"/>
              </a:spcBef>
              <a:spcAft>
                <a:spcPts val="0"/>
              </a:spcAft>
              <a:buSzPts val="1400"/>
              <a:buNone/>
              <a:defRPr/>
            </a:lvl6pPr>
            <a:lvl7pPr lvl="6" algn="ctr">
              <a:lnSpc>
                <a:spcPct val="115000"/>
              </a:lnSpc>
              <a:spcBef>
                <a:spcPts val="0"/>
              </a:spcBef>
              <a:spcAft>
                <a:spcPts val="0"/>
              </a:spcAft>
              <a:buSzPts val="1400"/>
              <a:buNone/>
              <a:defRPr/>
            </a:lvl7pPr>
            <a:lvl8pPr lvl="7" algn="ctr">
              <a:lnSpc>
                <a:spcPct val="115000"/>
              </a:lnSpc>
              <a:spcBef>
                <a:spcPts val="0"/>
              </a:spcBef>
              <a:spcAft>
                <a:spcPts val="0"/>
              </a:spcAft>
              <a:buSzPts val="1400"/>
              <a:buNone/>
              <a:defRPr/>
            </a:lvl8pPr>
            <a:lvl9pPr lvl="8" algn="ctr">
              <a:lnSpc>
                <a:spcPct val="115000"/>
              </a:lnSpc>
              <a:spcBef>
                <a:spcPts val="0"/>
              </a:spcBef>
              <a:spcAft>
                <a:spcPts val="0"/>
              </a:spcAft>
              <a:buSzPts val="1400"/>
              <a:buNone/>
              <a:defRPr/>
            </a:lvl9pPr>
          </a:lstStyle>
          <a:p/>
        </p:txBody>
      </p:sp>
      <p:sp>
        <p:nvSpPr>
          <p:cNvPr id="62" name="Google Shape;62;p7"/>
          <p:cNvSpPr txBox="1"/>
          <p:nvPr>
            <p:ph idx="5" type="subTitle"/>
          </p:nvPr>
        </p:nvSpPr>
        <p:spPr>
          <a:xfrm>
            <a:off x="6064875" y="1693851"/>
            <a:ext cx="2126100" cy="4440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Clr>
                <a:schemeClr val="dk1"/>
              </a:buClr>
              <a:buSzPts val="2400"/>
              <a:buFont typeface="Vidaloka"/>
              <a:buNone/>
              <a:defRPr sz="2400">
                <a:solidFill>
                  <a:schemeClr val="dk1"/>
                </a:solidFill>
                <a:latin typeface="Vidaloka"/>
                <a:ea typeface="Vidaloka"/>
                <a:cs typeface="Vidaloka"/>
                <a:sym typeface="Vidaloka"/>
              </a:defRPr>
            </a:lvl1pPr>
            <a:lvl2pPr lvl="1" algn="ctr">
              <a:lnSpc>
                <a:spcPct val="115000"/>
              </a:lnSpc>
              <a:spcBef>
                <a:spcPts val="0"/>
              </a:spcBef>
              <a:spcAft>
                <a:spcPts val="0"/>
              </a:spcAft>
              <a:buClr>
                <a:schemeClr val="dk1"/>
              </a:buClr>
              <a:buSzPts val="2400"/>
              <a:buFont typeface="Vidaloka"/>
              <a:buNone/>
              <a:defRPr sz="2400">
                <a:solidFill>
                  <a:schemeClr val="dk1"/>
                </a:solidFill>
                <a:latin typeface="Vidaloka"/>
                <a:ea typeface="Vidaloka"/>
                <a:cs typeface="Vidaloka"/>
                <a:sym typeface="Vidaloka"/>
              </a:defRPr>
            </a:lvl2pPr>
            <a:lvl3pPr lvl="2" algn="ctr">
              <a:lnSpc>
                <a:spcPct val="115000"/>
              </a:lnSpc>
              <a:spcBef>
                <a:spcPts val="0"/>
              </a:spcBef>
              <a:spcAft>
                <a:spcPts val="0"/>
              </a:spcAft>
              <a:buClr>
                <a:schemeClr val="dk1"/>
              </a:buClr>
              <a:buSzPts val="2400"/>
              <a:buFont typeface="Vidaloka"/>
              <a:buNone/>
              <a:defRPr sz="2400">
                <a:solidFill>
                  <a:schemeClr val="dk1"/>
                </a:solidFill>
                <a:latin typeface="Vidaloka"/>
                <a:ea typeface="Vidaloka"/>
                <a:cs typeface="Vidaloka"/>
                <a:sym typeface="Vidaloka"/>
              </a:defRPr>
            </a:lvl3pPr>
            <a:lvl4pPr lvl="3" algn="ctr">
              <a:lnSpc>
                <a:spcPct val="115000"/>
              </a:lnSpc>
              <a:spcBef>
                <a:spcPts val="0"/>
              </a:spcBef>
              <a:spcAft>
                <a:spcPts val="0"/>
              </a:spcAft>
              <a:buClr>
                <a:schemeClr val="dk1"/>
              </a:buClr>
              <a:buSzPts val="2400"/>
              <a:buFont typeface="Vidaloka"/>
              <a:buNone/>
              <a:defRPr sz="2400">
                <a:solidFill>
                  <a:schemeClr val="dk1"/>
                </a:solidFill>
                <a:latin typeface="Vidaloka"/>
                <a:ea typeface="Vidaloka"/>
                <a:cs typeface="Vidaloka"/>
                <a:sym typeface="Vidaloka"/>
              </a:defRPr>
            </a:lvl4pPr>
            <a:lvl5pPr lvl="4" algn="ctr">
              <a:lnSpc>
                <a:spcPct val="115000"/>
              </a:lnSpc>
              <a:spcBef>
                <a:spcPts val="0"/>
              </a:spcBef>
              <a:spcAft>
                <a:spcPts val="0"/>
              </a:spcAft>
              <a:buClr>
                <a:schemeClr val="dk1"/>
              </a:buClr>
              <a:buSzPts val="2400"/>
              <a:buFont typeface="Vidaloka"/>
              <a:buNone/>
              <a:defRPr sz="2400">
                <a:solidFill>
                  <a:schemeClr val="dk1"/>
                </a:solidFill>
                <a:latin typeface="Vidaloka"/>
                <a:ea typeface="Vidaloka"/>
                <a:cs typeface="Vidaloka"/>
                <a:sym typeface="Vidaloka"/>
              </a:defRPr>
            </a:lvl5pPr>
            <a:lvl6pPr lvl="5" algn="ctr">
              <a:lnSpc>
                <a:spcPct val="115000"/>
              </a:lnSpc>
              <a:spcBef>
                <a:spcPts val="0"/>
              </a:spcBef>
              <a:spcAft>
                <a:spcPts val="0"/>
              </a:spcAft>
              <a:buClr>
                <a:schemeClr val="dk1"/>
              </a:buClr>
              <a:buSzPts val="2400"/>
              <a:buFont typeface="Vidaloka"/>
              <a:buNone/>
              <a:defRPr sz="2400">
                <a:solidFill>
                  <a:schemeClr val="dk1"/>
                </a:solidFill>
                <a:latin typeface="Vidaloka"/>
                <a:ea typeface="Vidaloka"/>
                <a:cs typeface="Vidaloka"/>
                <a:sym typeface="Vidaloka"/>
              </a:defRPr>
            </a:lvl6pPr>
            <a:lvl7pPr lvl="6" algn="ctr">
              <a:lnSpc>
                <a:spcPct val="115000"/>
              </a:lnSpc>
              <a:spcBef>
                <a:spcPts val="0"/>
              </a:spcBef>
              <a:spcAft>
                <a:spcPts val="0"/>
              </a:spcAft>
              <a:buClr>
                <a:schemeClr val="dk1"/>
              </a:buClr>
              <a:buSzPts val="2400"/>
              <a:buFont typeface="Vidaloka"/>
              <a:buNone/>
              <a:defRPr sz="2400">
                <a:solidFill>
                  <a:schemeClr val="dk1"/>
                </a:solidFill>
                <a:latin typeface="Vidaloka"/>
                <a:ea typeface="Vidaloka"/>
                <a:cs typeface="Vidaloka"/>
                <a:sym typeface="Vidaloka"/>
              </a:defRPr>
            </a:lvl7pPr>
            <a:lvl8pPr lvl="7" algn="ctr">
              <a:lnSpc>
                <a:spcPct val="115000"/>
              </a:lnSpc>
              <a:spcBef>
                <a:spcPts val="0"/>
              </a:spcBef>
              <a:spcAft>
                <a:spcPts val="0"/>
              </a:spcAft>
              <a:buClr>
                <a:schemeClr val="dk1"/>
              </a:buClr>
              <a:buSzPts val="2400"/>
              <a:buFont typeface="Vidaloka"/>
              <a:buNone/>
              <a:defRPr sz="2400">
                <a:solidFill>
                  <a:schemeClr val="dk1"/>
                </a:solidFill>
                <a:latin typeface="Vidaloka"/>
                <a:ea typeface="Vidaloka"/>
                <a:cs typeface="Vidaloka"/>
                <a:sym typeface="Vidaloka"/>
              </a:defRPr>
            </a:lvl8pPr>
            <a:lvl9pPr lvl="8" algn="ctr">
              <a:lnSpc>
                <a:spcPct val="115000"/>
              </a:lnSpc>
              <a:spcBef>
                <a:spcPts val="0"/>
              </a:spcBef>
              <a:spcAft>
                <a:spcPts val="0"/>
              </a:spcAft>
              <a:buClr>
                <a:schemeClr val="dk1"/>
              </a:buClr>
              <a:buSzPts val="2400"/>
              <a:buFont typeface="Vidaloka"/>
              <a:buNone/>
              <a:defRPr sz="2400">
                <a:solidFill>
                  <a:schemeClr val="dk1"/>
                </a:solidFill>
                <a:latin typeface="Vidaloka"/>
                <a:ea typeface="Vidaloka"/>
                <a:cs typeface="Vidaloka"/>
                <a:sym typeface="Vidaloka"/>
              </a:defRPr>
            </a:lvl9pPr>
          </a:lstStyle>
          <a:p/>
        </p:txBody>
      </p:sp>
      <p:sp>
        <p:nvSpPr>
          <p:cNvPr id="63" name="Google Shape;63;p7"/>
          <p:cNvSpPr txBox="1"/>
          <p:nvPr>
            <p:ph idx="6" type="subTitle"/>
          </p:nvPr>
        </p:nvSpPr>
        <p:spPr>
          <a:xfrm>
            <a:off x="6064875" y="2110049"/>
            <a:ext cx="2126100" cy="5727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SzPts val="1400"/>
              <a:buNone/>
              <a:defRPr sz="1400"/>
            </a:lvl1pPr>
            <a:lvl2pPr lvl="1" algn="ctr">
              <a:lnSpc>
                <a:spcPct val="115000"/>
              </a:lnSpc>
              <a:spcBef>
                <a:spcPts val="0"/>
              </a:spcBef>
              <a:spcAft>
                <a:spcPts val="0"/>
              </a:spcAft>
              <a:buSzPts val="1400"/>
              <a:buNone/>
              <a:defRPr/>
            </a:lvl2pPr>
            <a:lvl3pPr lvl="2" algn="ctr">
              <a:lnSpc>
                <a:spcPct val="115000"/>
              </a:lnSpc>
              <a:spcBef>
                <a:spcPts val="0"/>
              </a:spcBef>
              <a:spcAft>
                <a:spcPts val="0"/>
              </a:spcAft>
              <a:buSzPts val="1400"/>
              <a:buNone/>
              <a:defRPr/>
            </a:lvl3pPr>
            <a:lvl4pPr lvl="3" algn="ctr">
              <a:lnSpc>
                <a:spcPct val="115000"/>
              </a:lnSpc>
              <a:spcBef>
                <a:spcPts val="0"/>
              </a:spcBef>
              <a:spcAft>
                <a:spcPts val="0"/>
              </a:spcAft>
              <a:buSzPts val="1400"/>
              <a:buNone/>
              <a:defRPr/>
            </a:lvl4pPr>
            <a:lvl5pPr lvl="4" algn="ctr">
              <a:lnSpc>
                <a:spcPct val="115000"/>
              </a:lnSpc>
              <a:spcBef>
                <a:spcPts val="0"/>
              </a:spcBef>
              <a:spcAft>
                <a:spcPts val="0"/>
              </a:spcAft>
              <a:buSzPts val="1400"/>
              <a:buNone/>
              <a:defRPr/>
            </a:lvl5pPr>
            <a:lvl6pPr lvl="5" algn="ctr">
              <a:lnSpc>
                <a:spcPct val="115000"/>
              </a:lnSpc>
              <a:spcBef>
                <a:spcPts val="0"/>
              </a:spcBef>
              <a:spcAft>
                <a:spcPts val="0"/>
              </a:spcAft>
              <a:buSzPts val="1400"/>
              <a:buNone/>
              <a:defRPr/>
            </a:lvl6pPr>
            <a:lvl7pPr lvl="6" algn="ctr">
              <a:lnSpc>
                <a:spcPct val="115000"/>
              </a:lnSpc>
              <a:spcBef>
                <a:spcPts val="0"/>
              </a:spcBef>
              <a:spcAft>
                <a:spcPts val="0"/>
              </a:spcAft>
              <a:buSzPts val="1400"/>
              <a:buNone/>
              <a:defRPr/>
            </a:lvl7pPr>
            <a:lvl8pPr lvl="7" algn="ctr">
              <a:lnSpc>
                <a:spcPct val="115000"/>
              </a:lnSpc>
              <a:spcBef>
                <a:spcPts val="0"/>
              </a:spcBef>
              <a:spcAft>
                <a:spcPts val="0"/>
              </a:spcAft>
              <a:buSzPts val="1400"/>
              <a:buNone/>
              <a:defRPr/>
            </a:lvl8pPr>
            <a:lvl9pPr lvl="8" algn="ctr">
              <a:lnSpc>
                <a:spcPct val="115000"/>
              </a:lnSpc>
              <a:spcBef>
                <a:spcPts val="0"/>
              </a:spcBef>
              <a:spcAft>
                <a:spcPts val="0"/>
              </a:spcAft>
              <a:buSzPts val="1400"/>
              <a:buNone/>
              <a:defRPr/>
            </a:lvl9pPr>
          </a:lstStyle>
          <a:p/>
        </p:txBody>
      </p:sp>
      <p:sp>
        <p:nvSpPr>
          <p:cNvPr id="64" name="Google Shape;64;p7"/>
          <p:cNvSpPr txBox="1"/>
          <p:nvPr>
            <p:ph type="title"/>
          </p:nvPr>
        </p:nvSpPr>
        <p:spPr>
          <a:xfrm>
            <a:off x="1244250" y="445025"/>
            <a:ext cx="6655500" cy="5727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SzPts val="3000"/>
              <a:buNone/>
              <a:defRPr/>
            </a:lvl1pPr>
            <a:lvl2pPr lvl="1" algn="ctr">
              <a:lnSpc>
                <a:spcPct val="100000"/>
              </a:lnSpc>
              <a:spcBef>
                <a:spcPts val="0"/>
              </a:spcBef>
              <a:spcAft>
                <a:spcPts val="0"/>
              </a:spcAft>
              <a:buSzPts val="3000"/>
              <a:buNone/>
              <a:defRPr>
                <a:latin typeface="Merriweather Light"/>
                <a:ea typeface="Merriweather Light"/>
                <a:cs typeface="Merriweather Light"/>
                <a:sym typeface="Merriweather Light"/>
              </a:defRPr>
            </a:lvl2pPr>
            <a:lvl3pPr lvl="2" algn="ctr">
              <a:lnSpc>
                <a:spcPct val="100000"/>
              </a:lnSpc>
              <a:spcBef>
                <a:spcPts val="0"/>
              </a:spcBef>
              <a:spcAft>
                <a:spcPts val="0"/>
              </a:spcAft>
              <a:buSzPts val="3000"/>
              <a:buNone/>
              <a:defRPr>
                <a:latin typeface="Merriweather Light"/>
                <a:ea typeface="Merriweather Light"/>
                <a:cs typeface="Merriweather Light"/>
                <a:sym typeface="Merriweather Light"/>
              </a:defRPr>
            </a:lvl3pPr>
            <a:lvl4pPr lvl="3" algn="ctr">
              <a:lnSpc>
                <a:spcPct val="100000"/>
              </a:lnSpc>
              <a:spcBef>
                <a:spcPts val="0"/>
              </a:spcBef>
              <a:spcAft>
                <a:spcPts val="0"/>
              </a:spcAft>
              <a:buSzPts val="3000"/>
              <a:buNone/>
              <a:defRPr>
                <a:latin typeface="Merriweather Light"/>
                <a:ea typeface="Merriweather Light"/>
                <a:cs typeface="Merriweather Light"/>
                <a:sym typeface="Merriweather Light"/>
              </a:defRPr>
            </a:lvl4pPr>
            <a:lvl5pPr lvl="4" algn="ctr">
              <a:lnSpc>
                <a:spcPct val="100000"/>
              </a:lnSpc>
              <a:spcBef>
                <a:spcPts val="0"/>
              </a:spcBef>
              <a:spcAft>
                <a:spcPts val="0"/>
              </a:spcAft>
              <a:buSzPts val="3000"/>
              <a:buNone/>
              <a:defRPr>
                <a:latin typeface="Merriweather Light"/>
                <a:ea typeface="Merriweather Light"/>
                <a:cs typeface="Merriweather Light"/>
                <a:sym typeface="Merriweather Light"/>
              </a:defRPr>
            </a:lvl5pPr>
            <a:lvl6pPr lvl="5" algn="ctr">
              <a:lnSpc>
                <a:spcPct val="100000"/>
              </a:lnSpc>
              <a:spcBef>
                <a:spcPts val="0"/>
              </a:spcBef>
              <a:spcAft>
                <a:spcPts val="0"/>
              </a:spcAft>
              <a:buSzPts val="3000"/>
              <a:buNone/>
              <a:defRPr>
                <a:latin typeface="Merriweather Light"/>
                <a:ea typeface="Merriweather Light"/>
                <a:cs typeface="Merriweather Light"/>
                <a:sym typeface="Merriweather Light"/>
              </a:defRPr>
            </a:lvl6pPr>
            <a:lvl7pPr lvl="6" algn="ctr">
              <a:lnSpc>
                <a:spcPct val="100000"/>
              </a:lnSpc>
              <a:spcBef>
                <a:spcPts val="0"/>
              </a:spcBef>
              <a:spcAft>
                <a:spcPts val="0"/>
              </a:spcAft>
              <a:buSzPts val="3000"/>
              <a:buNone/>
              <a:defRPr>
                <a:latin typeface="Merriweather Light"/>
                <a:ea typeface="Merriweather Light"/>
                <a:cs typeface="Merriweather Light"/>
                <a:sym typeface="Merriweather Light"/>
              </a:defRPr>
            </a:lvl7pPr>
            <a:lvl8pPr lvl="7" algn="ctr">
              <a:lnSpc>
                <a:spcPct val="100000"/>
              </a:lnSpc>
              <a:spcBef>
                <a:spcPts val="0"/>
              </a:spcBef>
              <a:spcAft>
                <a:spcPts val="0"/>
              </a:spcAft>
              <a:buSzPts val="3000"/>
              <a:buNone/>
              <a:defRPr>
                <a:latin typeface="Merriweather Light"/>
                <a:ea typeface="Merriweather Light"/>
                <a:cs typeface="Merriweather Light"/>
                <a:sym typeface="Merriweather Light"/>
              </a:defRPr>
            </a:lvl8pPr>
            <a:lvl9pPr lvl="8" algn="ctr">
              <a:lnSpc>
                <a:spcPct val="100000"/>
              </a:lnSpc>
              <a:spcBef>
                <a:spcPts val="0"/>
              </a:spcBef>
              <a:spcAft>
                <a:spcPts val="0"/>
              </a:spcAft>
              <a:buSzPts val="3000"/>
              <a:buNone/>
              <a:defRPr>
                <a:latin typeface="Merriweather Light"/>
                <a:ea typeface="Merriweather Light"/>
                <a:cs typeface="Merriweather Light"/>
                <a:sym typeface="Merriweather Light"/>
              </a:defRPr>
            </a:lvl9pPr>
          </a:lstStyle>
          <a:p/>
        </p:txBody>
      </p:sp>
      <p:sp>
        <p:nvSpPr>
          <p:cNvPr id="65" name="Google Shape;65;p7"/>
          <p:cNvSpPr txBox="1"/>
          <p:nvPr>
            <p:ph idx="7" type="subTitle"/>
          </p:nvPr>
        </p:nvSpPr>
        <p:spPr>
          <a:xfrm>
            <a:off x="3509000" y="3398751"/>
            <a:ext cx="2126100" cy="4440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Clr>
                <a:schemeClr val="dk1"/>
              </a:buClr>
              <a:buSzPts val="2400"/>
              <a:buFont typeface="Vidaloka"/>
              <a:buNone/>
              <a:defRPr sz="2400">
                <a:solidFill>
                  <a:schemeClr val="dk1"/>
                </a:solidFill>
                <a:latin typeface="Vidaloka"/>
                <a:ea typeface="Vidaloka"/>
                <a:cs typeface="Vidaloka"/>
                <a:sym typeface="Vidaloka"/>
              </a:defRPr>
            </a:lvl1pPr>
            <a:lvl2pPr lvl="1" algn="ctr">
              <a:lnSpc>
                <a:spcPct val="115000"/>
              </a:lnSpc>
              <a:spcBef>
                <a:spcPts val="0"/>
              </a:spcBef>
              <a:spcAft>
                <a:spcPts val="0"/>
              </a:spcAft>
              <a:buClr>
                <a:schemeClr val="dk1"/>
              </a:buClr>
              <a:buSzPts val="2400"/>
              <a:buFont typeface="Vidaloka"/>
              <a:buNone/>
              <a:defRPr sz="2400">
                <a:solidFill>
                  <a:schemeClr val="dk1"/>
                </a:solidFill>
                <a:latin typeface="Vidaloka"/>
                <a:ea typeface="Vidaloka"/>
                <a:cs typeface="Vidaloka"/>
                <a:sym typeface="Vidaloka"/>
              </a:defRPr>
            </a:lvl2pPr>
            <a:lvl3pPr lvl="2" algn="ctr">
              <a:lnSpc>
                <a:spcPct val="115000"/>
              </a:lnSpc>
              <a:spcBef>
                <a:spcPts val="0"/>
              </a:spcBef>
              <a:spcAft>
                <a:spcPts val="0"/>
              </a:spcAft>
              <a:buClr>
                <a:schemeClr val="dk1"/>
              </a:buClr>
              <a:buSzPts val="2400"/>
              <a:buFont typeface="Vidaloka"/>
              <a:buNone/>
              <a:defRPr sz="2400">
                <a:solidFill>
                  <a:schemeClr val="dk1"/>
                </a:solidFill>
                <a:latin typeface="Vidaloka"/>
                <a:ea typeface="Vidaloka"/>
                <a:cs typeface="Vidaloka"/>
                <a:sym typeface="Vidaloka"/>
              </a:defRPr>
            </a:lvl3pPr>
            <a:lvl4pPr lvl="3" algn="ctr">
              <a:lnSpc>
                <a:spcPct val="115000"/>
              </a:lnSpc>
              <a:spcBef>
                <a:spcPts val="0"/>
              </a:spcBef>
              <a:spcAft>
                <a:spcPts val="0"/>
              </a:spcAft>
              <a:buClr>
                <a:schemeClr val="dk1"/>
              </a:buClr>
              <a:buSzPts val="2400"/>
              <a:buFont typeface="Vidaloka"/>
              <a:buNone/>
              <a:defRPr sz="2400">
                <a:solidFill>
                  <a:schemeClr val="dk1"/>
                </a:solidFill>
                <a:latin typeface="Vidaloka"/>
                <a:ea typeface="Vidaloka"/>
                <a:cs typeface="Vidaloka"/>
                <a:sym typeface="Vidaloka"/>
              </a:defRPr>
            </a:lvl4pPr>
            <a:lvl5pPr lvl="4" algn="ctr">
              <a:lnSpc>
                <a:spcPct val="115000"/>
              </a:lnSpc>
              <a:spcBef>
                <a:spcPts val="0"/>
              </a:spcBef>
              <a:spcAft>
                <a:spcPts val="0"/>
              </a:spcAft>
              <a:buClr>
                <a:schemeClr val="dk1"/>
              </a:buClr>
              <a:buSzPts val="2400"/>
              <a:buFont typeface="Vidaloka"/>
              <a:buNone/>
              <a:defRPr sz="2400">
                <a:solidFill>
                  <a:schemeClr val="dk1"/>
                </a:solidFill>
                <a:latin typeface="Vidaloka"/>
                <a:ea typeface="Vidaloka"/>
                <a:cs typeface="Vidaloka"/>
                <a:sym typeface="Vidaloka"/>
              </a:defRPr>
            </a:lvl5pPr>
            <a:lvl6pPr lvl="5" algn="ctr">
              <a:lnSpc>
                <a:spcPct val="115000"/>
              </a:lnSpc>
              <a:spcBef>
                <a:spcPts val="0"/>
              </a:spcBef>
              <a:spcAft>
                <a:spcPts val="0"/>
              </a:spcAft>
              <a:buClr>
                <a:schemeClr val="dk1"/>
              </a:buClr>
              <a:buSzPts val="2400"/>
              <a:buFont typeface="Vidaloka"/>
              <a:buNone/>
              <a:defRPr sz="2400">
                <a:solidFill>
                  <a:schemeClr val="dk1"/>
                </a:solidFill>
                <a:latin typeface="Vidaloka"/>
                <a:ea typeface="Vidaloka"/>
                <a:cs typeface="Vidaloka"/>
                <a:sym typeface="Vidaloka"/>
              </a:defRPr>
            </a:lvl6pPr>
            <a:lvl7pPr lvl="6" algn="ctr">
              <a:lnSpc>
                <a:spcPct val="115000"/>
              </a:lnSpc>
              <a:spcBef>
                <a:spcPts val="0"/>
              </a:spcBef>
              <a:spcAft>
                <a:spcPts val="0"/>
              </a:spcAft>
              <a:buClr>
                <a:schemeClr val="dk1"/>
              </a:buClr>
              <a:buSzPts val="2400"/>
              <a:buFont typeface="Vidaloka"/>
              <a:buNone/>
              <a:defRPr sz="2400">
                <a:solidFill>
                  <a:schemeClr val="dk1"/>
                </a:solidFill>
                <a:latin typeface="Vidaloka"/>
                <a:ea typeface="Vidaloka"/>
                <a:cs typeface="Vidaloka"/>
                <a:sym typeface="Vidaloka"/>
              </a:defRPr>
            </a:lvl7pPr>
            <a:lvl8pPr lvl="7" algn="ctr">
              <a:lnSpc>
                <a:spcPct val="115000"/>
              </a:lnSpc>
              <a:spcBef>
                <a:spcPts val="0"/>
              </a:spcBef>
              <a:spcAft>
                <a:spcPts val="0"/>
              </a:spcAft>
              <a:buClr>
                <a:schemeClr val="dk1"/>
              </a:buClr>
              <a:buSzPts val="2400"/>
              <a:buFont typeface="Vidaloka"/>
              <a:buNone/>
              <a:defRPr sz="2400">
                <a:solidFill>
                  <a:schemeClr val="dk1"/>
                </a:solidFill>
                <a:latin typeface="Vidaloka"/>
                <a:ea typeface="Vidaloka"/>
                <a:cs typeface="Vidaloka"/>
                <a:sym typeface="Vidaloka"/>
              </a:defRPr>
            </a:lvl8pPr>
            <a:lvl9pPr lvl="8" algn="ctr">
              <a:lnSpc>
                <a:spcPct val="115000"/>
              </a:lnSpc>
              <a:spcBef>
                <a:spcPts val="0"/>
              </a:spcBef>
              <a:spcAft>
                <a:spcPts val="0"/>
              </a:spcAft>
              <a:buClr>
                <a:schemeClr val="dk1"/>
              </a:buClr>
              <a:buSzPts val="2400"/>
              <a:buFont typeface="Vidaloka"/>
              <a:buNone/>
              <a:defRPr sz="2400">
                <a:solidFill>
                  <a:schemeClr val="dk1"/>
                </a:solidFill>
                <a:latin typeface="Vidaloka"/>
                <a:ea typeface="Vidaloka"/>
                <a:cs typeface="Vidaloka"/>
                <a:sym typeface="Vidaloka"/>
              </a:defRPr>
            </a:lvl9pPr>
          </a:lstStyle>
          <a:p/>
        </p:txBody>
      </p:sp>
      <p:sp>
        <p:nvSpPr>
          <p:cNvPr id="66" name="Google Shape;66;p7"/>
          <p:cNvSpPr txBox="1"/>
          <p:nvPr>
            <p:ph idx="8" type="subTitle"/>
          </p:nvPr>
        </p:nvSpPr>
        <p:spPr>
          <a:xfrm>
            <a:off x="3509025" y="3814949"/>
            <a:ext cx="2126100" cy="5727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SzPts val="1400"/>
              <a:buNone/>
              <a:defRPr sz="1400"/>
            </a:lvl1pPr>
            <a:lvl2pPr lvl="1" algn="ctr">
              <a:lnSpc>
                <a:spcPct val="115000"/>
              </a:lnSpc>
              <a:spcBef>
                <a:spcPts val="0"/>
              </a:spcBef>
              <a:spcAft>
                <a:spcPts val="0"/>
              </a:spcAft>
              <a:buSzPts val="1400"/>
              <a:buNone/>
              <a:defRPr/>
            </a:lvl2pPr>
            <a:lvl3pPr lvl="2" algn="ctr">
              <a:lnSpc>
                <a:spcPct val="115000"/>
              </a:lnSpc>
              <a:spcBef>
                <a:spcPts val="0"/>
              </a:spcBef>
              <a:spcAft>
                <a:spcPts val="0"/>
              </a:spcAft>
              <a:buSzPts val="1400"/>
              <a:buNone/>
              <a:defRPr/>
            </a:lvl3pPr>
            <a:lvl4pPr lvl="3" algn="ctr">
              <a:lnSpc>
                <a:spcPct val="115000"/>
              </a:lnSpc>
              <a:spcBef>
                <a:spcPts val="0"/>
              </a:spcBef>
              <a:spcAft>
                <a:spcPts val="0"/>
              </a:spcAft>
              <a:buSzPts val="1400"/>
              <a:buNone/>
              <a:defRPr/>
            </a:lvl4pPr>
            <a:lvl5pPr lvl="4" algn="ctr">
              <a:lnSpc>
                <a:spcPct val="115000"/>
              </a:lnSpc>
              <a:spcBef>
                <a:spcPts val="0"/>
              </a:spcBef>
              <a:spcAft>
                <a:spcPts val="0"/>
              </a:spcAft>
              <a:buSzPts val="1400"/>
              <a:buNone/>
              <a:defRPr/>
            </a:lvl5pPr>
            <a:lvl6pPr lvl="5" algn="ctr">
              <a:lnSpc>
                <a:spcPct val="115000"/>
              </a:lnSpc>
              <a:spcBef>
                <a:spcPts val="0"/>
              </a:spcBef>
              <a:spcAft>
                <a:spcPts val="0"/>
              </a:spcAft>
              <a:buSzPts val="1400"/>
              <a:buNone/>
              <a:defRPr/>
            </a:lvl6pPr>
            <a:lvl7pPr lvl="6" algn="ctr">
              <a:lnSpc>
                <a:spcPct val="115000"/>
              </a:lnSpc>
              <a:spcBef>
                <a:spcPts val="0"/>
              </a:spcBef>
              <a:spcAft>
                <a:spcPts val="0"/>
              </a:spcAft>
              <a:buSzPts val="1400"/>
              <a:buNone/>
              <a:defRPr/>
            </a:lvl7pPr>
            <a:lvl8pPr lvl="7" algn="ctr">
              <a:lnSpc>
                <a:spcPct val="115000"/>
              </a:lnSpc>
              <a:spcBef>
                <a:spcPts val="0"/>
              </a:spcBef>
              <a:spcAft>
                <a:spcPts val="0"/>
              </a:spcAft>
              <a:buSzPts val="1400"/>
              <a:buNone/>
              <a:defRPr/>
            </a:lvl8pPr>
            <a:lvl9pPr lvl="8" algn="ctr">
              <a:lnSpc>
                <a:spcPct val="115000"/>
              </a:lnSpc>
              <a:spcBef>
                <a:spcPts val="0"/>
              </a:spcBef>
              <a:spcAft>
                <a:spcPts val="0"/>
              </a:spcAft>
              <a:buSzPts val="1400"/>
              <a:buNone/>
              <a:defRPr/>
            </a:lvl9pPr>
          </a:lstStyle>
          <a:p/>
        </p:txBody>
      </p:sp>
      <p:sp>
        <p:nvSpPr>
          <p:cNvPr id="67" name="Google Shape;67;p7"/>
          <p:cNvSpPr txBox="1"/>
          <p:nvPr>
            <p:ph idx="9" type="subTitle"/>
          </p:nvPr>
        </p:nvSpPr>
        <p:spPr>
          <a:xfrm>
            <a:off x="953025" y="3398751"/>
            <a:ext cx="2126100" cy="4440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Clr>
                <a:schemeClr val="dk1"/>
              </a:buClr>
              <a:buSzPts val="2400"/>
              <a:buFont typeface="Vidaloka"/>
              <a:buNone/>
              <a:defRPr sz="2400">
                <a:solidFill>
                  <a:schemeClr val="dk1"/>
                </a:solidFill>
                <a:latin typeface="Vidaloka"/>
                <a:ea typeface="Vidaloka"/>
                <a:cs typeface="Vidaloka"/>
                <a:sym typeface="Vidaloka"/>
              </a:defRPr>
            </a:lvl1pPr>
            <a:lvl2pPr lvl="1" algn="ctr">
              <a:lnSpc>
                <a:spcPct val="115000"/>
              </a:lnSpc>
              <a:spcBef>
                <a:spcPts val="0"/>
              </a:spcBef>
              <a:spcAft>
                <a:spcPts val="0"/>
              </a:spcAft>
              <a:buClr>
                <a:schemeClr val="dk1"/>
              </a:buClr>
              <a:buSzPts val="2400"/>
              <a:buFont typeface="Vidaloka"/>
              <a:buNone/>
              <a:defRPr sz="2400">
                <a:solidFill>
                  <a:schemeClr val="dk1"/>
                </a:solidFill>
                <a:latin typeface="Vidaloka"/>
                <a:ea typeface="Vidaloka"/>
                <a:cs typeface="Vidaloka"/>
                <a:sym typeface="Vidaloka"/>
              </a:defRPr>
            </a:lvl2pPr>
            <a:lvl3pPr lvl="2" algn="ctr">
              <a:lnSpc>
                <a:spcPct val="115000"/>
              </a:lnSpc>
              <a:spcBef>
                <a:spcPts val="0"/>
              </a:spcBef>
              <a:spcAft>
                <a:spcPts val="0"/>
              </a:spcAft>
              <a:buClr>
                <a:schemeClr val="dk1"/>
              </a:buClr>
              <a:buSzPts val="2400"/>
              <a:buFont typeface="Vidaloka"/>
              <a:buNone/>
              <a:defRPr sz="2400">
                <a:solidFill>
                  <a:schemeClr val="dk1"/>
                </a:solidFill>
                <a:latin typeface="Vidaloka"/>
                <a:ea typeface="Vidaloka"/>
                <a:cs typeface="Vidaloka"/>
                <a:sym typeface="Vidaloka"/>
              </a:defRPr>
            </a:lvl3pPr>
            <a:lvl4pPr lvl="3" algn="ctr">
              <a:lnSpc>
                <a:spcPct val="115000"/>
              </a:lnSpc>
              <a:spcBef>
                <a:spcPts val="0"/>
              </a:spcBef>
              <a:spcAft>
                <a:spcPts val="0"/>
              </a:spcAft>
              <a:buClr>
                <a:schemeClr val="dk1"/>
              </a:buClr>
              <a:buSzPts val="2400"/>
              <a:buFont typeface="Vidaloka"/>
              <a:buNone/>
              <a:defRPr sz="2400">
                <a:solidFill>
                  <a:schemeClr val="dk1"/>
                </a:solidFill>
                <a:latin typeface="Vidaloka"/>
                <a:ea typeface="Vidaloka"/>
                <a:cs typeface="Vidaloka"/>
                <a:sym typeface="Vidaloka"/>
              </a:defRPr>
            </a:lvl4pPr>
            <a:lvl5pPr lvl="4" algn="ctr">
              <a:lnSpc>
                <a:spcPct val="115000"/>
              </a:lnSpc>
              <a:spcBef>
                <a:spcPts val="0"/>
              </a:spcBef>
              <a:spcAft>
                <a:spcPts val="0"/>
              </a:spcAft>
              <a:buClr>
                <a:schemeClr val="dk1"/>
              </a:buClr>
              <a:buSzPts val="2400"/>
              <a:buFont typeface="Vidaloka"/>
              <a:buNone/>
              <a:defRPr sz="2400">
                <a:solidFill>
                  <a:schemeClr val="dk1"/>
                </a:solidFill>
                <a:latin typeface="Vidaloka"/>
                <a:ea typeface="Vidaloka"/>
                <a:cs typeface="Vidaloka"/>
                <a:sym typeface="Vidaloka"/>
              </a:defRPr>
            </a:lvl5pPr>
            <a:lvl6pPr lvl="5" algn="ctr">
              <a:lnSpc>
                <a:spcPct val="115000"/>
              </a:lnSpc>
              <a:spcBef>
                <a:spcPts val="0"/>
              </a:spcBef>
              <a:spcAft>
                <a:spcPts val="0"/>
              </a:spcAft>
              <a:buClr>
                <a:schemeClr val="dk1"/>
              </a:buClr>
              <a:buSzPts val="2400"/>
              <a:buFont typeface="Vidaloka"/>
              <a:buNone/>
              <a:defRPr sz="2400">
                <a:solidFill>
                  <a:schemeClr val="dk1"/>
                </a:solidFill>
                <a:latin typeface="Vidaloka"/>
                <a:ea typeface="Vidaloka"/>
                <a:cs typeface="Vidaloka"/>
                <a:sym typeface="Vidaloka"/>
              </a:defRPr>
            </a:lvl6pPr>
            <a:lvl7pPr lvl="6" algn="ctr">
              <a:lnSpc>
                <a:spcPct val="115000"/>
              </a:lnSpc>
              <a:spcBef>
                <a:spcPts val="0"/>
              </a:spcBef>
              <a:spcAft>
                <a:spcPts val="0"/>
              </a:spcAft>
              <a:buClr>
                <a:schemeClr val="dk1"/>
              </a:buClr>
              <a:buSzPts val="2400"/>
              <a:buFont typeface="Vidaloka"/>
              <a:buNone/>
              <a:defRPr sz="2400">
                <a:solidFill>
                  <a:schemeClr val="dk1"/>
                </a:solidFill>
                <a:latin typeface="Vidaloka"/>
                <a:ea typeface="Vidaloka"/>
                <a:cs typeface="Vidaloka"/>
                <a:sym typeface="Vidaloka"/>
              </a:defRPr>
            </a:lvl7pPr>
            <a:lvl8pPr lvl="7" algn="ctr">
              <a:lnSpc>
                <a:spcPct val="115000"/>
              </a:lnSpc>
              <a:spcBef>
                <a:spcPts val="0"/>
              </a:spcBef>
              <a:spcAft>
                <a:spcPts val="0"/>
              </a:spcAft>
              <a:buClr>
                <a:schemeClr val="dk1"/>
              </a:buClr>
              <a:buSzPts val="2400"/>
              <a:buFont typeface="Vidaloka"/>
              <a:buNone/>
              <a:defRPr sz="2400">
                <a:solidFill>
                  <a:schemeClr val="dk1"/>
                </a:solidFill>
                <a:latin typeface="Vidaloka"/>
                <a:ea typeface="Vidaloka"/>
                <a:cs typeface="Vidaloka"/>
                <a:sym typeface="Vidaloka"/>
              </a:defRPr>
            </a:lvl8pPr>
            <a:lvl9pPr lvl="8" algn="ctr">
              <a:lnSpc>
                <a:spcPct val="115000"/>
              </a:lnSpc>
              <a:spcBef>
                <a:spcPts val="0"/>
              </a:spcBef>
              <a:spcAft>
                <a:spcPts val="0"/>
              </a:spcAft>
              <a:buClr>
                <a:schemeClr val="dk1"/>
              </a:buClr>
              <a:buSzPts val="2400"/>
              <a:buFont typeface="Vidaloka"/>
              <a:buNone/>
              <a:defRPr sz="2400">
                <a:solidFill>
                  <a:schemeClr val="dk1"/>
                </a:solidFill>
                <a:latin typeface="Vidaloka"/>
                <a:ea typeface="Vidaloka"/>
                <a:cs typeface="Vidaloka"/>
                <a:sym typeface="Vidaloka"/>
              </a:defRPr>
            </a:lvl9pPr>
          </a:lstStyle>
          <a:p/>
        </p:txBody>
      </p:sp>
      <p:sp>
        <p:nvSpPr>
          <p:cNvPr id="68" name="Google Shape;68;p7"/>
          <p:cNvSpPr txBox="1"/>
          <p:nvPr>
            <p:ph idx="13" type="subTitle"/>
          </p:nvPr>
        </p:nvSpPr>
        <p:spPr>
          <a:xfrm>
            <a:off x="953125" y="3814949"/>
            <a:ext cx="2126100" cy="5727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SzPts val="1400"/>
              <a:buNone/>
              <a:defRPr sz="1400"/>
            </a:lvl1pPr>
            <a:lvl2pPr lvl="1" algn="ctr">
              <a:lnSpc>
                <a:spcPct val="115000"/>
              </a:lnSpc>
              <a:spcBef>
                <a:spcPts val="0"/>
              </a:spcBef>
              <a:spcAft>
                <a:spcPts val="0"/>
              </a:spcAft>
              <a:buSzPts val="1400"/>
              <a:buNone/>
              <a:defRPr/>
            </a:lvl2pPr>
            <a:lvl3pPr lvl="2" algn="ctr">
              <a:lnSpc>
                <a:spcPct val="115000"/>
              </a:lnSpc>
              <a:spcBef>
                <a:spcPts val="0"/>
              </a:spcBef>
              <a:spcAft>
                <a:spcPts val="0"/>
              </a:spcAft>
              <a:buSzPts val="1400"/>
              <a:buNone/>
              <a:defRPr/>
            </a:lvl3pPr>
            <a:lvl4pPr lvl="3" algn="ctr">
              <a:lnSpc>
                <a:spcPct val="115000"/>
              </a:lnSpc>
              <a:spcBef>
                <a:spcPts val="0"/>
              </a:spcBef>
              <a:spcAft>
                <a:spcPts val="0"/>
              </a:spcAft>
              <a:buSzPts val="1400"/>
              <a:buNone/>
              <a:defRPr/>
            </a:lvl4pPr>
            <a:lvl5pPr lvl="4" algn="ctr">
              <a:lnSpc>
                <a:spcPct val="115000"/>
              </a:lnSpc>
              <a:spcBef>
                <a:spcPts val="0"/>
              </a:spcBef>
              <a:spcAft>
                <a:spcPts val="0"/>
              </a:spcAft>
              <a:buSzPts val="1400"/>
              <a:buNone/>
              <a:defRPr/>
            </a:lvl5pPr>
            <a:lvl6pPr lvl="5" algn="ctr">
              <a:lnSpc>
                <a:spcPct val="115000"/>
              </a:lnSpc>
              <a:spcBef>
                <a:spcPts val="0"/>
              </a:spcBef>
              <a:spcAft>
                <a:spcPts val="0"/>
              </a:spcAft>
              <a:buSzPts val="1400"/>
              <a:buNone/>
              <a:defRPr/>
            </a:lvl6pPr>
            <a:lvl7pPr lvl="6" algn="ctr">
              <a:lnSpc>
                <a:spcPct val="115000"/>
              </a:lnSpc>
              <a:spcBef>
                <a:spcPts val="0"/>
              </a:spcBef>
              <a:spcAft>
                <a:spcPts val="0"/>
              </a:spcAft>
              <a:buSzPts val="1400"/>
              <a:buNone/>
              <a:defRPr/>
            </a:lvl7pPr>
            <a:lvl8pPr lvl="7" algn="ctr">
              <a:lnSpc>
                <a:spcPct val="115000"/>
              </a:lnSpc>
              <a:spcBef>
                <a:spcPts val="0"/>
              </a:spcBef>
              <a:spcAft>
                <a:spcPts val="0"/>
              </a:spcAft>
              <a:buSzPts val="1400"/>
              <a:buNone/>
              <a:defRPr/>
            </a:lvl8pPr>
            <a:lvl9pPr lvl="8" algn="ctr">
              <a:lnSpc>
                <a:spcPct val="115000"/>
              </a:lnSpc>
              <a:spcBef>
                <a:spcPts val="0"/>
              </a:spcBef>
              <a:spcAft>
                <a:spcPts val="0"/>
              </a:spcAft>
              <a:buSzPts val="1400"/>
              <a:buNone/>
              <a:defRPr/>
            </a:lvl9pPr>
          </a:lstStyle>
          <a:p/>
        </p:txBody>
      </p:sp>
      <p:sp>
        <p:nvSpPr>
          <p:cNvPr id="69" name="Google Shape;69;p7"/>
          <p:cNvSpPr txBox="1"/>
          <p:nvPr>
            <p:ph idx="14" type="subTitle"/>
          </p:nvPr>
        </p:nvSpPr>
        <p:spPr>
          <a:xfrm>
            <a:off x="6064875" y="3398751"/>
            <a:ext cx="2126100" cy="4440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Clr>
                <a:schemeClr val="dk1"/>
              </a:buClr>
              <a:buSzPts val="2400"/>
              <a:buFont typeface="Vidaloka"/>
              <a:buNone/>
              <a:defRPr sz="2400">
                <a:solidFill>
                  <a:schemeClr val="dk1"/>
                </a:solidFill>
                <a:latin typeface="Vidaloka"/>
                <a:ea typeface="Vidaloka"/>
                <a:cs typeface="Vidaloka"/>
                <a:sym typeface="Vidaloka"/>
              </a:defRPr>
            </a:lvl1pPr>
            <a:lvl2pPr lvl="1" algn="ctr">
              <a:lnSpc>
                <a:spcPct val="115000"/>
              </a:lnSpc>
              <a:spcBef>
                <a:spcPts val="0"/>
              </a:spcBef>
              <a:spcAft>
                <a:spcPts val="0"/>
              </a:spcAft>
              <a:buClr>
                <a:schemeClr val="dk1"/>
              </a:buClr>
              <a:buSzPts val="2400"/>
              <a:buFont typeface="Vidaloka"/>
              <a:buNone/>
              <a:defRPr sz="2400">
                <a:solidFill>
                  <a:schemeClr val="dk1"/>
                </a:solidFill>
                <a:latin typeface="Vidaloka"/>
                <a:ea typeface="Vidaloka"/>
                <a:cs typeface="Vidaloka"/>
                <a:sym typeface="Vidaloka"/>
              </a:defRPr>
            </a:lvl2pPr>
            <a:lvl3pPr lvl="2" algn="ctr">
              <a:lnSpc>
                <a:spcPct val="115000"/>
              </a:lnSpc>
              <a:spcBef>
                <a:spcPts val="0"/>
              </a:spcBef>
              <a:spcAft>
                <a:spcPts val="0"/>
              </a:spcAft>
              <a:buClr>
                <a:schemeClr val="dk1"/>
              </a:buClr>
              <a:buSzPts val="2400"/>
              <a:buFont typeface="Vidaloka"/>
              <a:buNone/>
              <a:defRPr sz="2400">
                <a:solidFill>
                  <a:schemeClr val="dk1"/>
                </a:solidFill>
                <a:latin typeface="Vidaloka"/>
                <a:ea typeface="Vidaloka"/>
                <a:cs typeface="Vidaloka"/>
                <a:sym typeface="Vidaloka"/>
              </a:defRPr>
            </a:lvl3pPr>
            <a:lvl4pPr lvl="3" algn="ctr">
              <a:lnSpc>
                <a:spcPct val="115000"/>
              </a:lnSpc>
              <a:spcBef>
                <a:spcPts val="0"/>
              </a:spcBef>
              <a:spcAft>
                <a:spcPts val="0"/>
              </a:spcAft>
              <a:buClr>
                <a:schemeClr val="dk1"/>
              </a:buClr>
              <a:buSzPts val="2400"/>
              <a:buFont typeface="Vidaloka"/>
              <a:buNone/>
              <a:defRPr sz="2400">
                <a:solidFill>
                  <a:schemeClr val="dk1"/>
                </a:solidFill>
                <a:latin typeface="Vidaloka"/>
                <a:ea typeface="Vidaloka"/>
                <a:cs typeface="Vidaloka"/>
                <a:sym typeface="Vidaloka"/>
              </a:defRPr>
            </a:lvl4pPr>
            <a:lvl5pPr lvl="4" algn="ctr">
              <a:lnSpc>
                <a:spcPct val="115000"/>
              </a:lnSpc>
              <a:spcBef>
                <a:spcPts val="0"/>
              </a:spcBef>
              <a:spcAft>
                <a:spcPts val="0"/>
              </a:spcAft>
              <a:buClr>
                <a:schemeClr val="dk1"/>
              </a:buClr>
              <a:buSzPts val="2400"/>
              <a:buFont typeface="Vidaloka"/>
              <a:buNone/>
              <a:defRPr sz="2400">
                <a:solidFill>
                  <a:schemeClr val="dk1"/>
                </a:solidFill>
                <a:latin typeface="Vidaloka"/>
                <a:ea typeface="Vidaloka"/>
                <a:cs typeface="Vidaloka"/>
                <a:sym typeface="Vidaloka"/>
              </a:defRPr>
            </a:lvl5pPr>
            <a:lvl6pPr lvl="5" algn="ctr">
              <a:lnSpc>
                <a:spcPct val="115000"/>
              </a:lnSpc>
              <a:spcBef>
                <a:spcPts val="0"/>
              </a:spcBef>
              <a:spcAft>
                <a:spcPts val="0"/>
              </a:spcAft>
              <a:buClr>
                <a:schemeClr val="dk1"/>
              </a:buClr>
              <a:buSzPts val="2400"/>
              <a:buFont typeface="Vidaloka"/>
              <a:buNone/>
              <a:defRPr sz="2400">
                <a:solidFill>
                  <a:schemeClr val="dk1"/>
                </a:solidFill>
                <a:latin typeface="Vidaloka"/>
                <a:ea typeface="Vidaloka"/>
                <a:cs typeface="Vidaloka"/>
                <a:sym typeface="Vidaloka"/>
              </a:defRPr>
            </a:lvl6pPr>
            <a:lvl7pPr lvl="6" algn="ctr">
              <a:lnSpc>
                <a:spcPct val="115000"/>
              </a:lnSpc>
              <a:spcBef>
                <a:spcPts val="0"/>
              </a:spcBef>
              <a:spcAft>
                <a:spcPts val="0"/>
              </a:spcAft>
              <a:buClr>
                <a:schemeClr val="dk1"/>
              </a:buClr>
              <a:buSzPts val="2400"/>
              <a:buFont typeface="Vidaloka"/>
              <a:buNone/>
              <a:defRPr sz="2400">
                <a:solidFill>
                  <a:schemeClr val="dk1"/>
                </a:solidFill>
                <a:latin typeface="Vidaloka"/>
                <a:ea typeface="Vidaloka"/>
                <a:cs typeface="Vidaloka"/>
                <a:sym typeface="Vidaloka"/>
              </a:defRPr>
            </a:lvl7pPr>
            <a:lvl8pPr lvl="7" algn="ctr">
              <a:lnSpc>
                <a:spcPct val="115000"/>
              </a:lnSpc>
              <a:spcBef>
                <a:spcPts val="0"/>
              </a:spcBef>
              <a:spcAft>
                <a:spcPts val="0"/>
              </a:spcAft>
              <a:buClr>
                <a:schemeClr val="dk1"/>
              </a:buClr>
              <a:buSzPts val="2400"/>
              <a:buFont typeface="Vidaloka"/>
              <a:buNone/>
              <a:defRPr sz="2400">
                <a:solidFill>
                  <a:schemeClr val="dk1"/>
                </a:solidFill>
                <a:latin typeface="Vidaloka"/>
                <a:ea typeface="Vidaloka"/>
                <a:cs typeface="Vidaloka"/>
                <a:sym typeface="Vidaloka"/>
              </a:defRPr>
            </a:lvl8pPr>
            <a:lvl9pPr lvl="8" algn="ctr">
              <a:lnSpc>
                <a:spcPct val="115000"/>
              </a:lnSpc>
              <a:spcBef>
                <a:spcPts val="0"/>
              </a:spcBef>
              <a:spcAft>
                <a:spcPts val="0"/>
              </a:spcAft>
              <a:buClr>
                <a:schemeClr val="dk1"/>
              </a:buClr>
              <a:buSzPts val="2400"/>
              <a:buFont typeface="Vidaloka"/>
              <a:buNone/>
              <a:defRPr sz="2400">
                <a:solidFill>
                  <a:schemeClr val="dk1"/>
                </a:solidFill>
                <a:latin typeface="Vidaloka"/>
                <a:ea typeface="Vidaloka"/>
                <a:cs typeface="Vidaloka"/>
                <a:sym typeface="Vidaloka"/>
              </a:defRPr>
            </a:lvl9pPr>
          </a:lstStyle>
          <a:p/>
        </p:txBody>
      </p:sp>
      <p:sp>
        <p:nvSpPr>
          <p:cNvPr id="70" name="Google Shape;70;p7"/>
          <p:cNvSpPr txBox="1"/>
          <p:nvPr>
            <p:ph idx="15" type="subTitle"/>
          </p:nvPr>
        </p:nvSpPr>
        <p:spPr>
          <a:xfrm>
            <a:off x="6064875" y="3814949"/>
            <a:ext cx="2126100" cy="5727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SzPts val="1400"/>
              <a:buNone/>
              <a:defRPr sz="1400"/>
            </a:lvl1pPr>
            <a:lvl2pPr lvl="1" algn="ctr">
              <a:lnSpc>
                <a:spcPct val="115000"/>
              </a:lnSpc>
              <a:spcBef>
                <a:spcPts val="0"/>
              </a:spcBef>
              <a:spcAft>
                <a:spcPts val="0"/>
              </a:spcAft>
              <a:buSzPts val="1400"/>
              <a:buNone/>
              <a:defRPr/>
            </a:lvl2pPr>
            <a:lvl3pPr lvl="2" algn="ctr">
              <a:lnSpc>
                <a:spcPct val="115000"/>
              </a:lnSpc>
              <a:spcBef>
                <a:spcPts val="0"/>
              </a:spcBef>
              <a:spcAft>
                <a:spcPts val="0"/>
              </a:spcAft>
              <a:buSzPts val="1400"/>
              <a:buNone/>
              <a:defRPr/>
            </a:lvl3pPr>
            <a:lvl4pPr lvl="3" algn="ctr">
              <a:lnSpc>
                <a:spcPct val="115000"/>
              </a:lnSpc>
              <a:spcBef>
                <a:spcPts val="0"/>
              </a:spcBef>
              <a:spcAft>
                <a:spcPts val="0"/>
              </a:spcAft>
              <a:buSzPts val="1400"/>
              <a:buNone/>
              <a:defRPr/>
            </a:lvl4pPr>
            <a:lvl5pPr lvl="4" algn="ctr">
              <a:lnSpc>
                <a:spcPct val="115000"/>
              </a:lnSpc>
              <a:spcBef>
                <a:spcPts val="0"/>
              </a:spcBef>
              <a:spcAft>
                <a:spcPts val="0"/>
              </a:spcAft>
              <a:buSzPts val="1400"/>
              <a:buNone/>
              <a:defRPr/>
            </a:lvl5pPr>
            <a:lvl6pPr lvl="5" algn="ctr">
              <a:lnSpc>
                <a:spcPct val="115000"/>
              </a:lnSpc>
              <a:spcBef>
                <a:spcPts val="0"/>
              </a:spcBef>
              <a:spcAft>
                <a:spcPts val="0"/>
              </a:spcAft>
              <a:buSzPts val="1400"/>
              <a:buNone/>
              <a:defRPr/>
            </a:lvl6pPr>
            <a:lvl7pPr lvl="6" algn="ctr">
              <a:lnSpc>
                <a:spcPct val="115000"/>
              </a:lnSpc>
              <a:spcBef>
                <a:spcPts val="0"/>
              </a:spcBef>
              <a:spcAft>
                <a:spcPts val="0"/>
              </a:spcAft>
              <a:buSzPts val="1400"/>
              <a:buNone/>
              <a:defRPr/>
            </a:lvl7pPr>
            <a:lvl8pPr lvl="7" algn="ctr">
              <a:lnSpc>
                <a:spcPct val="115000"/>
              </a:lnSpc>
              <a:spcBef>
                <a:spcPts val="0"/>
              </a:spcBef>
              <a:spcAft>
                <a:spcPts val="0"/>
              </a:spcAft>
              <a:buSzPts val="1400"/>
              <a:buNone/>
              <a:defRPr/>
            </a:lvl8pPr>
            <a:lvl9pPr lvl="8" algn="ctr">
              <a:lnSpc>
                <a:spcPct val="115000"/>
              </a:lnSpc>
              <a:spcBef>
                <a:spcPts val="0"/>
              </a:spcBef>
              <a:spcAft>
                <a:spcPts val="0"/>
              </a:spcAft>
              <a:buSzPts val="1400"/>
              <a:buNone/>
              <a:defRPr/>
            </a:lvl9pPr>
          </a:lstStyle>
          <a:p/>
        </p:txBody>
      </p:sp>
      <p:cxnSp>
        <p:nvCxnSpPr>
          <p:cNvPr id="71" name="Google Shape;71;p7"/>
          <p:cNvCxnSpPr/>
          <p:nvPr/>
        </p:nvCxnSpPr>
        <p:spPr>
          <a:xfrm>
            <a:off x="-72550" y="274100"/>
            <a:ext cx="9287400" cy="0"/>
          </a:xfrm>
          <a:prstGeom prst="straightConnector1">
            <a:avLst/>
          </a:prstGeom>
          <a:noFill/>
          <a:ln cap="flat" cmpd="sng" w="28575">
            <a:solidFill>
              <a:schemeClr val="accent1"/>
            </a:solidFill>
            <a:prstDash val="solid"/>
            <a:round/>
            <a:headEnd len="sm" w="sm" type="none"/>
            <a:tailEnd len="sm" w="sm" type="none"/>
          </a:ln>
        </p:spPr>
      </p:cxnSp>
      <p:cxnSp>
        <p:nvCxnSpPr>
          <p:cNvPr id="72" name="Google Shape;72;p7"/>
          <p:cNvCxnSpPr/>
          <p:nvPr/>
        </p:nvCxnSpPr>
        <p:spPr>
          <a:xfrm>
            <a:off x="-72550" y="4877450"/>
            <a:ext cx="9287400" cy="0"/>
          </a:xfrm>
          <a:prstGeom prst="straightConnector1">
            <a:avLst/>
          </a:prstGeom>
          <a:noFill/>
          <a:ln cap="flat" cmpd="sng" w="28575">
            <a:solidFill>
              <a:schemeClr val="accent1"/>
            </a:solidFill>
            <a:prstDash val="solid"/>
            <a:round/>
            <a:headEnd len="sm" w="sm" type="none"/>
            <a:tailEnd len="sm" w="sm" type="none"/>
          </a:ln>
        </p:spPr>
      </p:cxnSp>
      <p:cxnSp>
        <p:nvCxnSpPr>
          <p:cNvPr id="73" name="Google Shape;73;p7"/>
          <p:cNvCxnSpPr/>
          <p:nvPr/>
        </p:nvCxnSpPr>
        <p:spPr>
          <a:xfrm>
            <a:off x="-250225" y="4076450"/>
            <a:ext cx="1926900" cy="1161000"/>
          </a:xfrm>
          <a:prstGeom prst="curvedConnector3">
            <a:avLst>
              <a:gd fmla="val 50000" name="adj1"/>
            </a:avLst>
          </a:prstGeom>
          <a:noFill/>
          <a:ln cap="flat" cmpd="sng" w="28575">
            <a:solidFill>
              <a:schemeClr val="accent2"/>
            </a:solidFill>
            <a:prstDash val="solid"/>
            <a:round/>
            <a:headEnd len="sm" w="sm" type="none"/>
            <a:tailEnd len="sm" w="sm" type="none"/>
          </a:ln>
        </p:spPr>
      </p:cxnSp>
      <p:cxnSp>
        <p:nvCxnSpPr>
          <p:cNvPr id="74" name="Google Shape;74;p7"/>
          <p:cNvCxnSpPr/>
          <p:nvPr/>
        </p:nvCxnSpPr>
        <p:spPr>
          <a:xfrm>
            <a:off x="7441150" y="-48375"/>
            <a:ext cx="1926900" cy="1161000"/>
          </a:xfrm>
          <a:prstGeom prst="curvedConnector3">
            <a:avLst>
              <a:gd fmla="val 50000" name="adj1"/>
            </a:avLst>
          </a:prstGeom>
          <a:noFill/>
          <a:ln cap="flat" cmpd="sng" w="28575">
            <a:solidFill>
              <a:schemeClr val="accent2"/>
            </a:solidFill>
            <a:prstDash val="solid"/>
            <a:round/>
            <a:headEnd len="sm" w="sm" type="none"/>
            <a:tailEnd len="sm" w="sm" type="none"/>
          </a:ln>
        </p:spPr>
      </p:cxn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2">
  <p:cSld name="SECTION_HEADER_1">
    <p:spTree>
      <p:nvGrpSpPr>
        <p:cNvPr id="75" name="Shape 75"/>
        <p:cNvGrpSpPr/>
        <p:nvPr/>
      </p:nvGrpSpPr>
      <p:grpSpPr>
        <a:xfrm>
          <a:off x="0" y="0"/>
          <a:ext cx="0" cy="0"/>
          <a:chOff x="0" y="0"/>
          <a:chExt cx="0" cy="0"/>
        </a:xfrm>
      </p:grpSpPr>
      <p:sp>
        <p:nvSpPr>
          <p:cNvPr id="76" name="Google Shape;76;p8"/>
          <p:cNvSpPr txBox="1"/>
          <p:nvPr>
            <p:ph type="title"/>
          </p:nvPr>
        </p:nvSpPr>
        <p:spPr>
          <a:xfrm>
            <a:off x="4956100" y="2467375"/>
            <a:ext cx="2475300" cy="648900"/>
          </a:xfrm>
          <a:prstGeom prst="rect">
            <a:avLst/>
          </a:prstGeom>
          <a:noFill/>
          <a:ln>
            <a:noFill/>
          </a:ln>
        </p:spPr>
        <p:txBody>
          <a:bodyPr anchorCtr="0" anchor="ctr" bIns="91425" lIns="91425" spcFirstLastPara="1" rIns="91425" wrap="square" tIns="91425">
            <a:noAutofit/>
          </a:bodyPr>
          <a:lstStyle>
            <a:lvl1pPr lvl="0" algn="l">
              <a:lnSpc>
                <a:spcPct val="100000"/>
              </a:lnSpc>
              <a:spcBef>
                <a:spcPts val="0"/>
              </a:spcBef>
              <a:spcAft>
                <a:spcPts val="0"/>
              </a:spcAft>
              <a:buSzPts val="3600"/>
              <a:buNone/>
              <a:defRPr sz="3500"/>
            </a:lvl1pPr>
            <a:lvl2pPr lvl="1" algn="l">
              <a:lnSpc>
                <a:spcPct val="100000"/>
              </a:lnSpc>
              <a:spcBef>
                <a:spcPts val="0"/>
              </a:spcBef>
              <a:spcAft>
                <a:spcPts val="0"/>
              </a:spcAft>
              <a:buSzPts val="3600"/>
              <a:buNone/>
              <a:defRPr sz="3600"/>
            </a:lvl2pPr>
            <a:lvl3pPr lvl="2" algn="l">
              <a:lnSpc>
                <a:spcPct val="100000"/>
              </a:lnSpc>
              <a:spcBef>
                <a:spcPts val="0"/>
              </a:spcBef>
              <a:spcAft>
                <a:spcPts val="0"/>
              </a:spcAft>
              <a:buSzPts val="3600"/>
              <a:buNone/>
              <a:defRPr sz="3600"/>
            </a:lvl3pPr>
            <a:lvl4pPr lvl="3" algn="l">
              <a:lnSpc>
                <a:spcPct val="100000"/>
              </a:lnSpc>
              <a:spcBef>
                <a:spcPts val="0"/>
              </a:spcBef>
              <a:spcAft>
                <a:spcPts val="0"/>
              </a:spcAft>
              <a:buSzPts val="3600"/>
              <a:buNone/>
              <a:defRPr sz="3600"/>
            </a:lvl4pPr>
            <a:lvl5pPr lvl="4" algn="l">
              <a:lnSpc>
                <a:spcPct val="100000"/>
              </a:lnSpc>
              <a:spcBef>
                <a:spcPts val="0"/>
              </a:spcBef>
              <a:spcAft>
                <a:spcPts val="0"/>
              </a:spcAft>
              <a:buSzPts val="3600"/>
              <a:buNone/>
              <a:defRPr sz="3600"/>
            </a:lvl5pPr>
            <a:lvl6pPr lvl="5" algn="l">
              <a:lnSpc>
                <a:spcPct val="100000"/>
              </a:lnSpc>
              <a:spcBef>
                <a:spcPts val="0"/>
              </a:spcBef>
              <a:spcAft>
                <a:spcPts val="0"/>
              </a:spcAft>
              <a:buSzPts val="3600"/>
              <a:buNone/>
              <a:defRPr sz="3600"/>
            </a:lvl6pPr>
            <a:lvl7pPr lvl="6" algn="l">
              <a:lnSpc>
                <a:spcPct val="100000"/>
              </a:lnSpc>
              <a:spcBef>
                <a:spcPts val="0"/>
              </a:spcBef>
              <a:spcAft>
                <a:spcPts val="0"/>
              </a:spcAft>
              <a:buSzPts val="3600"/>
              <a:buNone/>
              <a:defRPr sz="3600"/>
            </a:lvl7pPr>
            <a:lvl8pPr lvl="7" algn="l">
              <a:lnSpc>
                <a:spcPct val="100000"/>
              </a:lnSpc>
              <a:spcBef>
                <a:spcPts val="0"/>
              </a:spcBef>
              <a:spcAft>
                <a:spcPts val="0"/>
              </a:spcAft>
              <a:buSzPts val="3600"/>
              <a:buNone/>
              <a:defRPr sz="3600"/>
            </a:lvl8pPr>
            <a:lvl9pPr lvl="8" algn="l">
              <a:lnSpc>
                <a:spcPct val="100000"/>
              </a:lnSpc>
              <a:spcBef>
                <a:spcPts val="0"/>
              </a:spcBef>
              <a:spcAft>
                <a:spcPts val="0"/>
              </a:spcAft>
              <a:buSzPts val="3600"/>
              <a:buNone/>
              <a:defRPr sz="3600"/>
            </a:lvl9pPr>
          </a:lstStyle>
          <a:p/>
        </p:txBody>
      </p:sp>
      <p:sp>
        <p:nvSpPr>
          <p:cNvPr id="77" name="Google Shape;77;p8"/>
          <p:cNvSpPr txBox="1"/>
          <p:nvPr>
            <p:ph idx="2" type="title"/>
          </p:nvPr>
        </p:nvSpPr>
        <p:spPr>
          <a:xfrm>
            <a:off x="4956100" y="1402325"/>
            <a:ext cx="1650900" cy="978300"/>
          </a:xfrm>
          <a:prstGeom prst="rect">
            <a:avLst/>
          </a:prstGeom>
          <a:noFill/>
          <a:ln>
            <a:noFill/>
          </a:ln>
        </p:spPr>
        <p:txBody>
          <a:bodyPr anchorCtr="0" anchor="ctr" bIns="91425" lIns="91425" spcFirstLastPara="1" rIns="91425" wrap="square" tIns="91425">
            <a:noAutofit/>
          </a:bodyPr>
          <a:lstStyle>
            <a:lvl1pPr lvl="0" algn="l">
              <a:lnSpc>
                <a:spcPct val="100000"/>
              </a:lnSpc>
              <a:spcBef>
                <a:spcPts val="0"/>
              </a:spcBef>
              <a:spcAft>
                <a:spcPts val="0"/>
              </a:spcAft>
              <a:buSzPts val="6000"/>
              <a:buNone/>
              <a:defRPr sz="7000">
                <a:solidFill>
                  <a:schemeClr val="accent1"/>
                </a:solidFill>
              </a:defRPr>
            </a:lvl1pPr>
            <a:lvl2pPr lvl="1" algn="l">
              <a:lnSpc>
                <a:spcPct val="100000"/>
              </a:lnSpc>
              <a:spcBef>
                <a:spcPts val="0"/>
              </a:spcBef>
              <a:spcAft>
                <a:spcPts val="0"/>
              </a:spcAft>
              <a:buSzPts val="6000"/>
              <a:buNone/>
              <a:defRPr b="1" sz="6000"/>
            </a:lvl2pPr>
            <a:lvl3pPr lvl="2" algn="l">
              <a:lnSpc>
                <a:spcPct val="100000"/>
              </a:lnSpc>
              <a:spcBef>
                <a:spcPts val="0"/>
              </a:spcBef>
              <a:spcAft>
                <a:spcPts val="0"/>
              </a:spcAft>
              <a:buSzPts val="6000"/>
              <a:buNone/>
              <a:defRPr b="1" sz="6000"/>
            </a:lvl3pPr>
            <a:lvl4pPr lvl="3" algn="l">
              <a:lnSpc>
                <a:spcPct val="100000"/>
              </a:lnSpc>
              <a:spcBef>
                <a:spcPts val="0"/>
              </a:spcBef>
              <a:spcAft>
                <a:spcPts val="0"/>
              </a:spcAft>
              <a:buSzPts val="6000"/>
              <a:buNone/>
              <a:defRPr b="1" sz="6000"/>
            </a:lvl4pPr>
            <a:lvl5pPr lvl="4" algn="l">
              <a:lnSpc>
                <a:spcPct val="100000"/>
              </a:lnSpc>
              <a:spcBef>
                <a:spcPts val="0"/>
              </a:spcBef>
              <a:spcAft>
                <a:spcPts val="0"/>
              </a:spcAft>
              <a:buSzPts val="6000"/>
              <a:buNone/>
              <a:defRPr b="1" sz="6000"/>
            </a:lvl5pPr>
            <a:lvl6pPr lvl="5" algn="l">
              <a:lnSpc>
                <a:spcPct val="100000"/>
              </a:lnSpc>
              <a:spcBef>
                <a:spcPts val="0"/>
              </a:spcBef>
              <a:spcAft>
                <a:spcPts val="0"/>
              </a:spcAft>
              <a:buSzPts val="6000"/>
              <a:buNone/>
              <a:defRPr b="1" sz="6000"/>
            </a:lvl6pPr>
            <a:lvl7pPr lvl="6" algn="l">
              <a:lnSpc>
                <a:spcPct val="100000"/>
              </a:lnSpc>
              <a:spcBef>
                <a:spcPts val="0"/>
              </a:spcBef>
              <a:spcAft>
                <a:spcPts val="0"/>
              </a:spcAft>
              <a:buSzPts val="6000"/>
              <a:buNone/>
              <a:defRPr b="1" sz="6000"/>
            </a:lvl7pPr>
            <a:lvl8pPr lvl="7" algn="l">
              <a:lnSpc>
                <a:spcPct val="100000"/>
              </a:lnSpc>
              <a:spcBef>
                <a:spcPts val="0"/>
              </a:spcBef>
              <a:spcAft>
                <a:spcPts val="0"/>
              </a:spcAft>
              <a:buSzPts val="6000"/>
              <a:buNone/>
              <a:defRPr b="1" sz="6000"/>
            </a:lvl8pPr>
            <a:lvl9pPr lvl="8" algn="l">
              <a:lnSpc>
                <a:spcPct val="100000"/>
              </a:lnSpc>
              <a:spcBef>
                <a:spcPts val="0"/>
              </a:spcBef>
              <a:spcAft>
                <a:spcPts val="0"/>
              </a:spcAft>
              <a:buSzPts val="6000"/>
              <a:buNone/>
              <a:defRPr b="1" sz="6000"/>
            </a:lvl9pPr>
          </a:lstStyle>
          <a:p/>
        </p:txBody>
      </p:sp>
      <p:sp>
        <p:nvSpPr>
          <p:cNvPr id="78" name="Google Shape;78;p8"/>
          <p:cNvSpPr txBox="1"/>
          <p:nvPr>
            <p:ph idx="1" type="subTitle"/>
          </p:nvPr>
        </p:nvSpPr>
        <p:spPr>
          <a:xfrm>
            <a:off x="4956100" y="3116275"/>
            <a:ext cx="2475300" cy="624900"/>
          </a:xfrm>
          <a:prstGeom prst="rect">
            <a:avLst/>
          </a:prstGeom>
          <a:noFill/>
          <a:ln>
            <a:noFill/>
          </a:ln>
        </p:spPr>
        <p:txBody>
          <a:bodyPr anchorCtr="0" anchor="ctr" bIns="91425" lIns="91425" spcFirstLastPara="1" rIns="91425" wrap="square" tIns="91425">
            <a:noAutofit/>
          </a:bodyPr>
          <a:lstStyle>
            <a:lvl1pPr lvl="0" algn="l">
              <a:lnSpc>
                <a:spcPct val="100000"/>
              </a:lnSpc>
              <a:spcBef>
                <a:spcPts val="0"/>
              </a:spcBef>
              <a:spcAft>
                <a:spcPts val="0"/>
              </a:spcAft>
              <a:buSzPts val="1800"/>
              <a:buNone/>
              <a:defRPr sz="1400"/>
            </a:lvl1pPr>
            <a:lvl2pPr lvl="1" algn="l">
              <a:lnSpc>
                <a:spcPct val="115000"/>
              </a:lnSpc>
              <a:spcBef>
                <a:spcPts val="0"/>
              </a:spcBef>
              <a:spcAft>
                <a:spcPts val="0"/>
              </a:spcAft>
              <a:buSzPts val="1400"/>
              <a:buNone/>
              <a:defRPr/>
            </a:lvl2pPr>
            <a:lvl3pPr lvl="2" algn="l">
              <a:lnSpc>
                <a:spcPct val="115000"/>
              </a:lnSpc>
              <a:spcBef>
                <a:spcPts val="0"/>
              </a:spcBef>
              <a:spcAft>
                <a:spcPts val="0"/>
              </a:spcAft>
              <a:buSzPts val="1400"/>
              <a:buNone/>
              <a:defRPr/>
            </a:lvl3pPr>
            <a:lvl4pPr lvl="3" algn="l">
              <a:lnSpc>
                <a:spcPct val="115000"/>
              </a:lnSpc>
              <a:spcBef>
                <a:spcPts val="0"/>
              </a:spcBef>
              <a:spcAft>
                <a:spcPts val="0"/>
              </a:spcAft>
              <a:buSzPts val="1400"/>
              <a:buNone/>
              <a:defRPr/>
            </a:lvl4pPr>
            <a:lvl5pPr lvl="4" algn="l">
              <a:lnSpc>
                <a:spcPct val="115000"/>
              </a:lnSpc>
              <a:spcBef>
                <a:spcPts val="0"/>
              </a:spcBef>
              <a:spcAft>
                <a:spcPts val="0"/>
              </a:spcAft>
              <a:buSzPts val="1400"/>
              <a:buNone/>
              <a:defRPr/>
            </a:lvl5pPr>
            <a:lvl6pPr lvl="5" algn="l">
              <a:lnSpc>
                <a:spcPct val="115000"/>
              </a:lnSpc>
              <a:spcBef>
                <a:spcPts val="0"/>
              </a:spcBef>
              <a:spcAft>
                <a:spcPts val="0"/>
              </a:spcAft>
              <a:buSzPts val="1400"/>
              <a:buNone/>
              <a:defRPr/>
            </a:lvl6pPr>
            <a:lvl7pPr lvl="6" algn="l">
              <a:lnSpc>
                <a:spcPct val="115000"/>
              </a:lnSpc>
              <a:spcBef>
                <a:spcPts val="0"/>
              </a:spcBef>
              <a:spcAft>
                <a:spcPts val="0"/>
              </a:spcAft>
              <a:buSzPts val="1400"/>
              <a:buNone/>
              <a:defRPr/>
            </a:lvl7pPr>
            <a:lvl8pPr lvl="7" algn="l">
              <a:lnSpc>
                <a:spcPct val="115000"/>
              </a:lnSpc>
              <a:spcBef>
                <a:spcPts val="0"/>
              </a:spcBef>
              <a:spcAft>
                <a:spcPts val="0"/>
              </a:spcAft>
              <a:buSzPts val="1400"/>
              <a:buNone/>
              <a:defRPr/>
            </a:lvl8pPr>
            <a:lvl9pPr lvl="8" algn="l">
              <a:lnSpc>
                <a:spcPct val="115000"/>
              </a:lnSpc>
              <a:spcBef>
                <a:spcPts val="0"/>
              </a:spcBef>
              <a:spcAft>
                <a:spcPts val="0"/>
              </a:spcAft>
              <a:buSzPts val="1400"/>
              <a:buNone/>
              <a:defRPr/>
            </a:lvl9pPr>
          </a:lstStyle>
          <a:p/>
        </p:txBody>
      </p:sp>
      <p:cxnSp>
        <p:nvCxnSpPr>
          <p:cNvPr id="79" name="Google Shape;79;p8"/>
          <p:cNvCxnSpPr/>
          <p:nvPr/>
        </p:nvCxnSpPr>
        <p:spPr>
          <a:xfrm>
            <a:off x="-72550" y="274100"/>
            <a:ext cx="9287400" cy="0"/>
          </a:xfrm>
          <a:prstGeom prst="straightConnector1">
            <a:avLst/>
          </a:prstGeom>
          <a:noFill/>
          <a:ln cap="flat" cmpd="sng" w="28575">
            <a:solidFill>
              <a:schemeClr val="accent1"/>
            </a:solidFill>
            <a:prstDash val="solid"/>
            <a:round/>
            <a:headEnd len="sm" w="sm" type="none"/>
            <a:tailEnd len="sm" w="sm" type="none"/>
          </a:ln>
        </p:spPr>
      </p:cxnSp>
      <p:cxnSp>
        <p:nvCxnSpPr>
          <p:cNvPr id="80" name="Google Shape;80;p8"/>
          <p:cNvCxnSpPr/>
          <p:nvPr/>
        </p:nvCxnSpPr>
        <p:spPr>
          <a:xfrm>
            <a:off x="-72550" y="4877450"/>
            <a:ext cx="9287400" cy="0"/>
          </a:xfrm>
          <a:prstGeom prst="straightConnector1">
            <a:avLst/>
          </a:prstGeom>
          <a:noFill/>
          <a:ln cap="flat" cmpd="sng" w="28575">
            <a:solidFill>
              <a:schemeClr val="accent1"/>
            </a:solidFill>
            <a:prstDash val="solid"/>
            <a:round/>
            <a:headEnd len="sm" w="sm" type="none"/>
            <a:tailEnd len="sm" w="sm" type="none"/>
          </a:ln>
        </p:spPr>
      </p:cxnSp>
      <p:cxnSp>
        <p:nvCxnSpPr>
          <p:cNvPr id="81" name="Google Shape;81;p8"/>
          <p:cNvCxnSpPr/>
          <p:nvPr/>
        </p:nvCxnSpPr>
        <p:spPr>
          <a:xfrm>
            <a:off x="-209600" y="2402450"/>
            <a:ext cx="3144300" cy="2789700"/>
          </a:xfrm>
          <a:prstGeom prst="curvedConnector3">
            <a:avLst>
              <a:gd fmla="val 50000" name="adj1"/>
            </a:avLst>
          </a:prstGeom>
          <a:noFill/>
          <a:ln cap="flat" cmpd="sng" w="28575">
            <a:solidFill>
              <a:schemeClr val="accent2"/>
            </a:solidFill>
            <a:prstDash val="solid"/>
            <a:round/>
            <a:headEnd len="sm" w="sm" type="none"/>
            <a:tailEnd len="sm" w="sm" type="none"/>
          </a:ln>
        </p:spPr>
      </p:cxn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ackground 2">
  <p:cSld name="CUSTOM_10_1_1">
    <p:spTree>
      <p:nvGrpSpPr>
        <p:cNvPr id="82" name="Shape 82"/>
        <p:cNvGrpSpPr/>
        <p:nvPr/>
      </p:nvGrpSpPr>
      <p:grpSpPr>
        <a:xfrm>
          <a:off x="0" y="0"/>
          <a:ext cx="0" cy="0"/>
          <a:chOff x="0" y="0"/>
          <a:chExt cx="0" cy="0"/>
        </a:xfrm>
      </p:grpSpPr>
      <p:cxnSp>
        <p:nvCxnSpPr>
          <p:cNvPr id="83" name="Google Shape;83;p9"/>
          <p:cNvCxnSpPr/>
          <p:nvPr/>
        </p:nvCxnSpPr>
        <p:spPr>
          <a:xfrm>
            <a:off x="-72550" y="4877450"/>
            <a:ext cx="9287400" cy="0"/>
          </a:xfrm>
          <a:prstGeom prst="straightConnector1">
            <a:avLst/>
          </a:prstGeom>
          <a:noFill/>
          <a:ln cap="flat" cmpd="sng" w="28575">
            <a:solidFill>
              <a:schemeClr val="accent1"/>
            </a:solidFill>
            <a:prstDash val="solid"/>
            <a:round/>
            <a:headEnd len="sm" w="sm" type="none"/>
            <a:tailEnd len="sm" w="sm" type="none"/>
          </a:ln>
        </p:spPr>
      </p:cxnSp>
      <p:cxnSp>
        <p:nvCxnSpPr>
          <p:cNvPr id="84" name="Google Shape;84;p9"/>
          <p:cNvCxnSpPr/>
          <p:nvPr/>
        </p:nvCxnSpPr>
        <p:spPr>
          <a:xfrm>
            <a:off x="-72550" y="274100"/>
            <a:ext cx="9287400" cy="0"/>
          </a:xfrm>
          <a:prstGeom prst="straightConnector1">
            <a:avLst/>
          </a:prstGeom>
          <a:noFill/>
          <a:ln cap="flat" cmpd="sng" w="28575">
            <a:solidFill>
              <a:schemeClr val="accent1"/>
            </a:solidFill>
            <a:prstDash val="solid"/>
            <a:round/>
            <a:headEnd len="sm" w="sm" type="none"/>
            <a:tailEnd len="sm" w="sm" type="none"/>
          </a:ln>
        </p:spPr>
      </p:cxnSp>
      <p:cxnSp>
        <p:nvCxnSpPr>
          <p:cNvPr id="85" name="Google Shape;85;p9"/>
          <p:cNvCxnSpPr/>
          <p:nvPr/>
        </p:nvCxnSpPr>
        <p:spPr>
          <a:xfrm flipH="1">
            <a:off x="6772150" y="3663450"/>
            <a:ext cx="2823300" cy="1633200"/>
          </a:xfrm>
          <a:prstGeom prst="curvedConnector3">
            <a:avLst>
              <a:gd fmla="val 50000" name="adj1"/>
            </a:avLst>
          </a:prstGeom>
          <a:noFill/>
          <a:ln cap="flat" cmpd="sng" w="28575">
            <a:solidFill>
              <a:schemeClr val="accent2"/>
            </a:solidFill>
            <a:prstDash val="solid"/>
            <a:round/>
            <a:headEnd len="sm" w="sm" type="none"/>
            <a:tailEnd len="sm" w="sm" type="none"/>
          </a:ln>
        </p:spPr>
      </p:cxn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ackground">
  <p:cSld name="CUSTOM_10">
    <p:spTree>
      <p:nvGrpSpPr>
        <p:cNvPr id="86" name="Shape 86"/>
        <p:cNvGrpSpPr/>
        <p:nvPr/>
      </p:nvGrpSpPr>
      <p:grpSpPr>
        <a:xfrm>
          <a:off x="0" y="0"/>
          <a:ext cx="0" cy="0"/>
          <a:chOff x="0" y="0"/>
          <a:chExt cx="0" cy="0"/>
        </a:xfrm>
      </p:grpSpPr>
      <p:cxnSp>
        <p:nvCxnSpPr>
          <p:cNvPr id="87" name="Google Shape;87;p10"/>
          <p:cNvCxnSpPr/>
          <p:nvPr/>
        </p:nvCxnSpPr>
        <p:spPr>
          <a:xfrm>
            <a:off x="-72550" y="4877450"/>
            <a:ext cx="9287400" cy="0"/>
          </a:xfrm>
          <a:prstGeom prst="straightConnector1">
            <a:avLst/>
          </a:prstGeom>
          <a:noFill/>
          <a:ln cap="flat" cmpd="sng" w="28575">
            <a:solidFill>
              <a:schemeClr val="accent1"/>
            </a:solidFill>
            <a:prstDash val="solid"/>
            <a:round/>
            <a:headEnd len="sm" w="sm" type="none"/>
            <a:tailEnd len="sm" w="sm" type="none"/>
          </a:ln>
        </p:spPr>
      </p:cxnSp>
      <p:cxnSp>
        <p:nvCxnSpPr>
          <p:cNvPr id="88" name="Google Shape;88;p10"/>
          <p:cNvCxnSpPr/>
          <p:nvPr/>
        </p:nvCxnSpPr>
        <p:spPr>
          <a:xfrm>
            <a:off x="-72550" y="274100"/>
            <a:ext cx="9287400" cy="0"/>
          </a:xfrm>
          <a:prstGeom prst="straightConnector1">
            <a:avLst/>
          </a:prstGeom>
          <a:noFill/>
          <a:ln cap="flat" cmpd="sng" w="28575">
            <a:solidFill>
              <a:schemeClr val="accent1"/>
            </a:solidFill>
            <a:prstDash val="solid"/>
            <a:round/>
            <a:headEnd len="sm" w="sm" type="none"/>
            <a:tailEnd len="sm" w="sm" type="none"/>
          </a:ln>
        </p:spPr>
      </p:cxn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6" Type="http://schemas.openxmlformats.org/officeDocument/2006/relationships/theme" Target="../theme/theme1.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713225" y="445025"/>
            <a:ext cx="7717500" cy="572700"/>
          </a:xfrm>
          <a:prstGeom prst="rect">
            <a:avLst/>
          </a:prstGeom>
          <a:noFill/>
          <a:ln>
            <a:noFill/>
          </a:ln>
        </p:spPr>
        <p:txBody>
          <a:bodyPr anchorCtr="0" anchor="t" bIns="91425" lIns="91425" spcFirstLastPara="1" rIns="91425" wrap="square" tIns="91425">
            <a:noAutofit/>
          </a:bodyPr>
          <a:lstStyle>
            <a:lvl1pPr lvl="0" marR="0" rtl="0" algn="l">
              <a:lnSpc>
                <a:spcPct val="100000"/>
              </a:lnSpc>
              <a:spcBef>
                <a:spcPts val="0"/>
              </a:spcBef>
              <a:spcAft>
                <a:spcPts val="0"/>
              </a:spcAft>
              <a:buClr>
                <a:schemeClr val="dk1"/>
              </a:buClr>
              <a:buSzPts val="3000"/>
              <a:buFont typeface="Vidaloka"/>
              <a:buNone/>
              <a:defRPr b="0" i="0" sz="3000" u="none" cap="none" strike="noStrike">
                <a:solidFill>
                  <a:schemeClr val="dk1"/>
                </a:solidFill>
                <a:latin typeface="Vidaloka"/>
                <a:ea typeface="Vidaloka"/>
                <a:cs typeface="Vidaloka"/>
                <a:sym typeface="Vidaloka"/>
              </a:defRPr>
            </a:lvl1pPr>
            <a:lvl2pPr lvl="1" marR="0" rtl="0" algn="l">
              <a:lnSpc>
                <a:spcPct val="100000"/>
              </a:lnSpc>
              <a:spcBef>
                <a:spcPts val="0"/>
              </a:spcBef>
              <a:spcAft>
                <a:spcPts val="0"/>
              </a:spcAft>
              <a:buClr>
                <a:schemeClr val="dk1"/>
              </a:buClr>
              <a:buSzPts val="3000"/>
              <a:buFont typeface="Arial"/>
              <a:buNone/>
              <a:defRPr b="0" i="1" sz="30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chemeClr val="dk1"/>
              </a:buClr>
              <a:buSzPts val="3000"/>
              <a:buFont typeface="Arial"/>
              <a:buNone/>
              <a:defRPr b="0" i="1" sz="30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chemeClr val="dk1"/>
              </a:buClr>
              <a:buSzPts val="3000"/>
              <a:buFont typeface="Arial"/>
              <a:buNone/>
              <a:defRPr b="0" i="1" sz="30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chemeClr val="dk1"/>
              </a:buClr>
              <a:buSzPts val="3000"/>
              <a:buFont typeface="Arial"/>
              <a:buNone/>
              <a:defRPr b="0" i="1" sz="30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chemeClr val="dk1"/>
              </a:buClr>
              <a:buSzPts val="3000"/>
              <a:buFont typeface="Arial"/>
              <a:buNone/>
              <a:defRPr b="0" i="1" sz="30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chemeClr val="dk1"/>
              </a:buClr>
              <a:buSzPts val="3000"/>
              <a:buFont typeface="Arial"/>
              <a:buNone/>
              <a:defRPr b="0" i="1" sz="30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chemeClr val="dk1"/>
              </a:buClr>
              <a:buSzPts val="3000"/>
              <a:buFont typeface="Arial"/>
              <a:buNone/>
              <a:defRPr b="0" i="1" sz="30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chemeClr val="dk1"/>
              </a:buClr>
              <a:buSzPts val="3000"/>
              <a:buFont typeface="Arial"/>
              <a:buNone/>
              <a:defRPr b="0" i="1" sz="3000" u="none" cap="none" strike="noStrike">
                <a:solidFill>
                  <a:schemeClr val="dk1"/>
                </a:solidFill>
                <a:latin typeface="Arial"/>
                <a:ea typeface="Arial"/>
                <a:cs typeface="Arial"/>
                <a:sym typeface="Arial"/>
              </a:defRPr>
            </a:lvl9pPr>
          </a:lstStyle>
          <a:p/>
        </p:txBody>
      </p:sp>
      <p:sp>
        <p:nvSpPr>
          <p:cNvPr id="7" name="Google Shape;7;p1"/>
          <p:cNvSpPr txBox="1"/>
          <p:nvPr>
            <p:ph idx="1" type="body"/>
          </p:nvPr>
        </p:nvSpPr>
        <p:spPr>
          <a:xfrm>
            <a:off x="713250" y="1152475"/>
            <a:ext cx="7717500" cy="3416400"/>
          </a:xfrm>
          <a:prstGeom prst="rect">
            <a:avLst/>
          </a:prstGeom>
          <a:noFill/>
          <a:ln>
            <a:noFill/>
          </a:ln>
        </p:spPr>
        <p:txBody>
          <a:bodyPr anchorCtr="0" anchor="t" bIns="91425" lIns="91425" spcFirstLastPara="1" rIns="91425" wrap="square" tIns="91425">
            <a:noAutofit/>
          </a:bodyPr>
          <a:lstStyle>
            <a:lvl1pPr indent="-342900" lvl="0" marL="457200" marR="0" rtl="0" algn="l">
              <a:lnSpc>
                <a:spcPct val="115000"/>
              </a:lnSpc>
              <a:spcBef>
                <a:spcPts val="0"/>
              </a:spcBef>
              <a:spcAft>
                <a:spcPts val="0"/>
              </a:spcAft>
              <a:buClr>
                <a:schemeClr val="dk2"/>
              </a:buClr>
              <a:buSzPts val="1800"/>
              <a:buFont typeface="Montserrat"/>
              <a:buChar char="●"/>
              <a:defRPr b="0" i="0" sz="1800" u="none" cap="none" strike="noStrike">
                <a:solidFill>
                  <a:schemeClr val="dk2"/>
                </a:solidFill>
                <a:latin typeface="Montserrat"/>
                <a:ea typeface="Montserrat"/>
                <a:cs typeface="Montserrat"/>
                <a:sym typeface="Montserrat"/>
              </a:defRPr>
            </a:lvl1pPr>
            <a:lvl2pPr indent="-317500" lvl="1" marL="914400" marR="0" rtl="0" algn="l">
              <a:lnSpc>
                <a:spcPct val="115000"/>
              </a:lnSpc>
              <a:spcBef>
                <a:spcPts val="0"/>
              </a:spcBef>
              <a:spcAft>
                <a:spcPts val="0"/>
              </a:spcAft>
              <a:buClr>
                <a:schemeClr val="dk2"/>
              </a:buClr>
              <a:buSzPts val="1400"/>
              <a:buFont typeface="Montserrat"/>
              <a:buChar char="○"/>
              <a:defRPr b="0" i="0" sz="1400" u="none" cap="none" strike="noStrike">
                <a:solidFill>
                  <a:schemeClr val="dk2"/>
                </a:solidFill>
                <a:latin typeface="Montserrat"/>
                <a:ea typeface="Montserrat"/>
                <a:cs typeface="Montserrat"/>
                <a:sym typeface="Montserrat"/>
              </a:defRPr>
            </a:lvl2pPr>
            <a:lvl3pPr indent="-317500" lvl="2" marL="1371600" marR="0" rtl="0" algn="l">
              <a:lnSpc>
                <a:spcPct val="115000"/>
              </a:lnSpc>
              <a:spcBef>
                <a:spcPts val="0"/>
              </a:spcBef>
              <a:spcAft>
                <a:spcPts val="0"/>
              </a:spcAft>
              <a:buClr>
                <a:schemeClr val="dk2"/>
              </a:buClr>
              <a:buSzPts val="1400"/>
              <a:buFont typeface="Montserrat"/>
              <a:buChar char="■"/>
              <a:defRPr b="0" i="0" sz="1400" u="none" cap="none" strike="noStrike">
                <a:solidFill>
                  <a:schemeClr val="dk2"/>
                </a:solidFill>
                <a:latin typeface="Montserrat"/>
                <a:ea typeface="Montserrat"/>
                <a:cs typeface="Montserrat"/>
                <a:sym typeface="Montserrat"/>
              </a:defRPr>
            </a:lvl3pPr>
            <a:lvl4pPr indent="-317500" lvl="3" marL="1828800" marR="0" rtl="0" algn="l">
              <a:lnSpc>
                <a:spcPct val="115000"/>
              </a:lnSpc>
              <a:spcBef>
                <a:spcPts val="0"/>
              </a:spcBef>
              <a:spcAft>
                <a:spcPts val="0"/>
              </a:spcAft>
              <a:buClr>
                <a:schemeClr val="dk2"/>
              </a:buClr>
              <a:buSzPts val="1400"/>
              <a:buFont typeface="Montserrat"/>
              <a:buChar char="●"/>
              <a:defRPr b="0" i="0" sz="1400" u="none" cap="none" strike="noStrike">
                <a:solidFill>
                  <a:schemeClr val="dk2"/>
                </a:solidFill>
                <a:latin typeface="Montserrat"/>
                <a:ea typeface="Montserrat"/>
                <a:cs typeface="Montserrat"/>
                <a:sym typeface="Montserrat"/>
              </a:defRPr>
            </a:lvl4pPr>
            <a:lvl5pPr indent="-317500" lvl="4" marL="2286000" marR="0" rtl="0" algn="l">
              <a:lnSpc>
                <a:spcPct val="115000"/>
              </a:lnSpc>
              <a:spcBef>
                <a:spcPts val="0"/>
              </a:spcBef>
              <a:spcAft>
                <a:spcPts val="0"/>
              </a:spcAft>
              <a:buClr>
                <a:schemeClr val="dk2"/>
              </a:buClr>
              <a:buSzPts val="1400"/>
              <a:buFont typeface="Montserrat"/>
              <a:buChar char="○"/>
              <a:defRPr b="0" i="0" sz="1400" u="none" cap="none" strike="noStrike">
                <a:solidFill>
                  <a:schemeClr val="dk2"/>
                </a:solidFill>
                <a:latin typeface="Montserrat"/>
                <a:ea typeface="Montserrat"/>
                <a:cs typeface="Montserrat"/>
                <a:sym typeface="Montserrat"/>
              </a:defRPr>
            </a:lvl5pPr>
            <a:lvl6pPr indent="-317500" lvl="5" marL="2743200" marR="0" rtl="0" algn="l">
              <a:lnSpc>
                <a:spcPct val="115000"/>
              </a:lnSpc>
              <a:spcBef>
                <a:spcPts val="0"/>
              </a:spcBef>
              <a:spcAft>
                <a:spcPts val="0"/>
              </a:spcAft>
              <a:buClr>
                <a:schemeClr val="dk2"/>
              </a:buClr>
              <a:buSzPts val="1400"/>
              <a:buFont typeface="Montserrat"/>
              <a:buChar char="■"/>
              <a:defRPr b="0" i="0" sz="1400" u="none" cap="none" strike="noStrike">
                <a:solidFill>
                  <a:schemeClr val="dk2"/>
                </a:solidFill>
                <a:latin typeface="Montserrat"/>
                <a:ea typeface="Montserrat"/>
                <a:cs typeface="Montserrat"/>
                <a:sym typeface="Montserrat"/>
              </a:defRPr>
            </a:lvl6pPr>
            <a:lvl7pPr indent="-317500" lvl="6" marL="3200400" marR="0" rtl="0" algn="l">
              <a:lnSpc>
                <a:spcPct val="115000"/>
              </a:lnSpc>
              <a:spcBef>
                <a:spcPts val="0"/>
              </a:spcBef>
              <a:spcAft>
                <a:spcPts val="0"/>
              </a:spcAft>
              <a:buClr>
                <a:schemeClr val="dk2"/>
              </a:buClr>
              <a:buSzPts val="1400"/>
              <a:buFont typeface="Montserrat"/>
              <a:buChar char="●"/>
              <a:defRPr b="0" i="0" sz="1400" u="none" cap="none" strike="noStrike">
                <a:solidFill>
                  <a:schemeClr val="dk2"/>
                </a:solidFill>
                <a:latin typeface="Montserrat"/>
                <a:ea typeface="Montserrat"/>
                <a:cs typeface="Montserrat"/>
                <a:sym typeface="Montserrat"/>
              </a:defRPr>
            </a:lvl7pPr>
            <a:lvl8pPr indent="-317500" lvl="7" marL="3657600" marR="0" rtl="0" algn="l">
              <a:lnSpc>
                <a:spcPct val="115000"/>
              </a:lnSpc>
              <a:spcBef>
                <a:spcPts val="0"/>
              </a:spcBef>
              <a:spcAft>
                <a:spcPts val="0"/>
              </a:spcAft>
              <a:buClr>
                <a:schemeClr val="dk2"/>
              </a:buClr>
              <a:buSzPts val="1400"/>
              <a:buFont typeface="Montserrat"/>
              <a:buChar char="○"/>
              <a:defRPr b="0" i="0" sz="1400" u="none" cap="none" strike="noStrike">
                <a:solidFill>
                  <a:schemeClr val="dk2"/>
                </a:solidFill>
                <a:latin typeface="Montserrat"/>
                <a:ea typeface="Montserrat"/>
                <a:cs typeface="Montserrat"/>
                <a:sym typeface="Montserrat"/>
              </a:defRPr>
            </a:lvl8pPr>
            <a:lvl9pPr indent="-317500" lvl="8" marL="4114800" marR="0" rtl="0" algn="l">
              <a:lnSpc>
                <a:spcPct val="115000"/>
              </a:lnSpc>
              <a:spcBef>
                <a:spcPts val="0"/>
              </a:spcBef>
              <a:spcAft>
                <a:spcPts val="0"/>
              </a:spcAft>
              <a:buClr>
                <a:schemeClr val="dk2"/>
              </a:buClr>
              <a:buSzPts val="1400"/>
              <a:buFont typeface="Montserrat"/>
              <a:buChar char="■"/>
              <a:defRPr b="0" i="0" sz="1400" u="none" cap="none" strike="noStrike">
                <a:solidFill>
                  <a:schemeClr val="dk2"/>
                </a:solidFill>
                <a:latin typeface="Montserrat"/>
                <a:ea typeface="Montserrat"/>
                <a:cs typeface="Montserrat"/>
                <a:sym typeface="Montserrat"/>
              </a:defRPr>
            </a:lvl9pPr>
          </a:lstStyle>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0.xml"/><Relationship Id="rId3" Type="http://schemas.openxmlformats.org/officeDocument/2006/relationships/image" Target="../media/image15.jpg"/><Relationship Id="rId4" Type="http://schemas.openxmlformats.org/officeDocument/2006/relationships/image" Target="../media/image1.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1.xml"/><Relationship Id="rId3" Type="http://schemas.openxmlformats.org/officeDocument/2006/relationships/image" Target="../media/image15.jpg"/><Relationship Id="rId4" Type="http://schemas.openxmlformats.org/officeDocument/2006/relationships/image" Target="../media/image7.jpg"/><Relationship Id="rId5" Type="http://schemas.openxmlformats.org/officeDocument/2006/relationships/image" Target="../media/image1.png"/><Relationship Id="rId6" Type="http://schemas.openxmlformats.org/officeDocument/2006/relationships/image" Target="../media/image6.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2.xml"/><Relationship Id="rId3" Type="http://schemas.openxmlformats.org/officeDocument/2006/relationships/image" Target="../media/image22.png"/><Relationship Id="rId4" Type="http://schemas.openxmlformats.org/officeDocument/2006/relationships/image" Target="../media/image8.png"/><Relationship Id="rId5" Type="http://schemas.openxmlformats.org/officeDocument/2006/relationships/image" Target="../media/image1.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13.xml"/><Relationship Id="rId3" Type="http://schemas.openxmlformats.org/officeDocument/2006/relationships/image" Target="../media/image8.png"/><Relationship Id="rId4" Type="http://schemas.openxmlformats.org/officeDocument/2006/relationships/image" Target="../media/image22.png"/><Relationship Id="rId5" Type="http://schemas.openxmlformats.org/officeDocument/2006/relationships/image" Target="../media/image29.png"/><Relationship Id="rId6" Type="http://schemas.openxmlformats.org/officeDocument/2006/relationships/image" Target="../media/image1.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14.xml"/><Relationship Id="rId3" Type="http://schemas.openxmlformats.org/officeDocument/2006/relationships/image" Target="../media/image8.png"/><Relationship Id="rId4" Type="http://schemas.openxmlformats.org/officeDocument/2006/relationships/image" Target="../media/image22.png"/><Relationship Id="rId5" Type="http://schemas.openxmlformats.org/officeDocument/2006/relationships/image" Target="../media/image1.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15.xml"/><Relationship Id="rId3" Type="http://schemas.openxmlformats.org/officeDocument/2006/relationships/image" Target="../media/image22.png"/><Relationship Id="rId4" Type="http://schemas.openxmlformats.org/officeDocument/2006/relationships/image" Target="../media/image1.png"/><Relationship Id="rId5" Type="http://schemas.openxmlformats.org/officeDocument/2006/relationships/image" Target="../media/image8.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7.xml"/><Relationship Id="rId3" Type="http://schemas.openxmlformats.org/officeDocument/2006/relationships/image" Target="../media/image11.jpg"/><Relationship Id="rId4" Type="http://schemas.openxmlformats.org/officeDocument/2006/relationships/image" Target="../media/image18.png"/><Relationship Id="rId5" Type="http://schemas.openxmlformats.org/officeDocument/2006/relationships/image" Target="../media/image14.png"/><Relationship Id="rId6" Type="http://schemas.openxmlformats.org/officeDocument/2006/relationships/image" Target="../media/image1.png"/><Relationship Id="rId7" Type="http://schemas.openxmlformats.org/officeDocument/2006/relationships/image" Target="../media/image28.png"/></Relationships>
</file>

<file path=ppt/slides/_rels/slide18.xml.rels><?xml version="1.0" encoding="UTF-8" standalone="yes"?><Relationships xmlns="http://schemas.openxmlformats.org/package/2006/relationships"><Relationship Id="rId10" Type="http://schemas.openxmlformats.org/officeDocument/2006/relationships/image" Target="../media/image37.png"/><Relationship Id="rId1" Type="http://schemas.openxmlformats.org/officeDocument/2006/relationships/slideLayout" Target="../slideLayouts/slideLayout11.xml"/><Relationship Id="rId2" Type="http://schemas.openxmlformats.org/officeDocument/2006/relationships/notesSlide" Target="../notesSlides/notesSlide18.xml"/><Relationship Id="rId3" Type="http://schemas.openxmlformats.org/officeDocument/2006/relationships/image" Target="../media/image19.png"/><Relationship Id="rId4" Type="http://schemas.openxmlformats.org/officeDocument/2006/relationships/image" Target="../media/image30.png"/><Relationship Id="rId9" Type="http://schemas.openxmlformats.org/officeDocument/2006/relationships/image" Target="../media/image23.png"/><Relationship Id="rId5" Type="http://schemas.openxmlformats.org/officeDocument/2006/relationships/image" Target="../media/image11.jpg"/><Relationship Id="rId6" Type="http://schemas.openxmlformats.org/officeDocument/2006/relationships/image" Target="../media/image31.png"/><Relationship Id="rId7" Type="http://schemas.openxmlformats.org/officeDocument/2006/relationships/image" Target="../media/image1.png"/><Relationship Id="rId8" Type="http://schemas.openxmlformats.org/officeDocument/2006/relationships/image" Target="../media/image45.png"/></Relationships>
</file>

<file path=ppt/slides/_rels/slide19.xml.rels><?xml version="1.0" encoding="UTF-8" standalone="yes"?><Relationships xmlns="http://schemas.openxmlformats.org/package/2006/relationships"><Relationship Id="rId10" Type="http://schemas.openxmlformats.org/officeDocument/2006/relationships/image" Target="../media/image38.png"/><Relationship Id="rId1" Type="http://schemas.openxmlformats.org/officeDocument/2006/relationships/slideLayout" Target="../slideLayouts/slideLayout11.xml"/><Relationship Id="rId2" Type="http://schemas.openxmlformats.org/officeDocument/2006/relationships/notesSlide" Target="../notesSlides/notesSlide19.xml"/><Relationship Id="rId3" Type="http://schemas.openxmlformats.org/officeDocument/2006/relationships/image" Target="../media/image11.jpg"/><Relationship Id="rId4" Type="http://schemas.openxmlformats.org/officeDocument/2006/relationships/image" Target="../media/image34.png"/><Relationship Id="rId9" Type="http://schemas.openxmlformats.org/officeDocument/2006/relationships/image" Target="../media/image23.png"/><Relationship Id="rId5" Type="http://schemas.openxmlformats.org/officeDocument/2006/relationships/image" Target="../media/image26.png"/><Relationship Id="rId6" Type="http://schemas.openxmlformats.org/officeDocument/2006/relationships/image" Target="../media/image39.png"/><Relationship Id="rId7" Type="http://schemas.openxmlformats.org/officeDocument/2006/relationships/image" Target="../media/image1.png"/><Relationship Id="rId8" Type="http://schemas.openxmlformats.org/officeDocument/2006/relationships/image" Target="../media/image53.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1.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0.xml"/><Relationship Id="rId3" Type="http://schemas.openxmlformats.org/officeDocument/2006/relationships/image" Target="../media/image13.jpg"/><Relationship Id="rId4" Type="http://schemas.openxmlformats.org/officeDocument/2006/relationships/image" Target="../media/image1.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21.xml"/><Relationship Id="rId3" Type="http://schemas.openxmlformats.org/officeDocument/2006/relationships/image" Target="../media/image1.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22.xml"/><Relationship Id="rId3" Type="http://schemas.openxmlformats.org/officeDocument/2006/relationships/image" Target="../media/image1.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23.xml"/><Relationship Id="rId3" Type="http://schemas.openxmlformats.org/officeDocument/2006/relationships/image" Target="../media/image1.png"/><Relationship Id="rId4" Type="http://schemas.openxmlformats.org/officeDocument/2006/relationships/image" Target="../media/image33.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24.xml"/><Relationship Id="rId3" Type="http://schemas.openxmlformats.org/officeDocument/2006/relationships/image" Target="../media/image1.png"/><Relationship Id="rId4" Type="http://schemas.openxmlformats.org/officeDocument/2006/relationships/image" Target="../media/image6.jpg"/><Relationship Id="rId5" Type="http://schemas.openxmlformats.org/officeDocument/2006/relationships/image" Target="../media/image33.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25.xml"/><Relationship Id="rId3" Type="http://schemas.openxmlformats.org/officeDocument/2006/relationships/image" Target="../media/image54.png"/><Relationship Id="rId4" Type="http://schemas.openxmlformats.org/officeDocument/2006/relationships/image" Target="../media/image42.png"/><Relationship Id="rId5" Type="http://schemas.openxmlformats.org/officeDocument/2006/relationships/image" Target="../media/image59.png"/><Relationship Id="rId6" Type="http://schemas.openxmlformats.org/officeDocument/2006/relationships/image" Target="../media/image27.jpg"/><Relationship Id="rId7" Type="http://schemas.openxmlformats.org/officeDocument/2006/relationships/image" Target="../media/image44.png"/><Relationship Id="rId8" Type="http://schemas.openxmlformats.org/officeDocument/2006/relationships/image" Target="../media/image36.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26.xml"/><Relationship Id="rId3" Type="http://schemas.openxmlformats.org/officeDocument/2006/relationships/image" Target="../media/image51.png"/><Relationship Id="rId4" Type="http://schemas.openxmlformats.org/officeDocument/2006/relationships/image" Target="../media/image43.png"/><Relationship Id="rId5" Type="http://schemas.openxmlformats.org/officeDocument/2006/relationships/image" Target="../media/image41.png"/><Relationship Id="rId6" Type="http://schemas.openxmlformats.org/officeDocument/2006/relationships/image" Target="../media/image27.jpg"/><Relationship Id="rId7" Type="http://schemas.openxmlformats.org/officeDocument/2006/relationships/image" Target="../media/image35.png"/><Relationship Id="rId8" Type="http://schemas.openxmlformats.org/officeDocument/2006/relationships/image" Target="../media/image58.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27.xml"/><Relationship Id="rId3" Type="http://schemas.openxmlformats.org/officeDocument/2006/relationships/image" Target="../media/image50.png"/><Relationship Id="rId4" Type="http://schemas.openxmlformats.org/officeDocument/2006/relationships/image" Target="../media/image47.png"/><Relationship Id="rId5" Type="http://schemas.openxmlformats.org/officeDocument/2006/relationships/image" Target="../media/image55.png"/><Relationship Id="rId6" Type="http://schemas.openxmlformats.org/officeDocument/2006/relationships/image" Target="../media/image52.png"/><Relationship Id="rId7" Type="http://schemas.openxmlformats.org/officeDocument/2006/relationships/image" Target="../media/image60.png"/><Relationship Id="rId8" Type="http://schemas.openxmlformats.org/officeDocument/2006/relationships/image" Target="../media/image27.jp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28.xml"/><Relationship Id="rId3" Type="http://schemas.openxmlformats.org/officeDocument/2006/relationships/image" Target="../media/image57.png"/><Relationship Id="rId4" Type="http://schemas.openxmlformats.org/officeDocument/2006/relationships/image" Target="../media/image63.png"/><Relationship Id="rId5" Type="http://schemas.openxmlformats.org/officeDocument/2006/relationships/image" Target="../media/image56.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9.xml"/><Relationship Id="rId3" Type="http://schemas.openxmlformats.org/officeDocument/2006/relationships/image" Target="../media/image48.jpg"/><Relationship Id="rId4" Type="http://schemas.openxmlformats.org/officeDocument/2006/relationships/image" Target="../media/image1.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4.png"/><Relationship Id="rId4" Type="http://schemas.openxmlformats.org/officeDocument/2006/relationships/image" Target="../media/image1.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0.xml"/><Relationship Id="rId3" Type="http://schemas.openxmlformats.org/officeDocument/2006/relationships/image" Target="../media/image48.jpg"/><Relationship Id="rId4" Type="http://schemas.openxmlformats.org/officeDocument/2006/relationships/image" Target="../media/image1.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31.xml"/><Relationship Id="rId3" Type="http://schemas.openxmlformats.org/officeDocument/2006/relationships/image" Target="../media/image49.png"/><Relationship Id="rId4" Type="http://schemas.openxmlformats.org/officeDocument/2006/relationships/image" Target="../media/image1.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2.xml"/><Relationship Id="rId3" Type="http://schemas.openxmlformats.org/officeDocument/2006/relationships/image" Target="../media/image62.jpg"/><Relationship Id="rId4" Type="http://schemas.openxmlformats.org/officeDocument/2006/relationships/image" Target="../media/image1.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33.xml"/><Relationship Id="rId3" Type="http://schemas.openxmlformats.org/officeDocument/2006/relationships/image" Target="../media/image1.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4.xml"/><Relationship Id="rId3" Type="http://schemas.openxmlformats.org/officeDocument/2006/relationships/image" Target="../media/image61.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 Id="rId3" Type="http://schemas.openxmlformats.org/officeDocument/2006/relationships/image" Target="../media/image1.png"/><Relationship Id="rId4" Type="http://schemas.openxmlformats.org/officeDocument/2006/relationships/image" Target="../media/image24.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xml"/><Relationship Id="rId3" Type="http://schemas.openxmlformats.org/officeDocument/2006/relationships/image" Target="../media/image7.jpg"/><Relationship Id="rId4" Type="http://schemas.openxmlformats.org/officeDocument/2006/relationships/image" Target="../media/image15.jpg"/><Relationship Id="rId5" Type="http://schemas.openxmlformats.org/officeDocument/2006/relationships/image" Target="../media/image1.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6.xml"/><Relationship Id="rId3" Type="http://schemas.openxmlformats.org/officeDocument/2006/relationships/image" Target="../media/image8.png"/><Relationship Id="rId4" Type="http://schemas.openxmlformats.org/officeDocument/2006/relationships/image" Target="../media/image15.jpg"/><Relationship Id="rId5" Type="http://schemas.openxmlformats.org/officeDocument/2006/relationships/image" Target="../media/image17.jpg"/><Relationship Id="rId6" Type="http://schemas.openxmlformats.org/officeDocument/2006/relationships/image" Target="../media/image1.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7.xml"/><Relationship Id="rId3" Type="http://schemas.openxmlformats.org/officeDocument/2006/relationships/image" Target="../media/image8.png"/><Relationship Id="rId4" Type="http://schemas.openxmlformats.org/officeDocument/2006/relationships/image" Target="../media/image3.jpg"/><Relationship Id="rId5" Type="http://schemas.openxmlformats.org/officeDocument/2006/relationships/image" Target="../media/image1.png"/><Relationship Id="rId6" Type="http://schemas.openxmlformats.org/officeDocument/2006/relationships/image" Target="../media/image6.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8.xml"/><Relationship Id="rId3" Type="http://schemas.openxmlformats.org/officeDocument/2006/relationships/image" Target="../media/image8.png"/><Relationship Id="rId4" Type="http://schemas.openxmlformats.org/officeDocument/2006/relationships/image" Target="../media/image1.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9.xml"/><Relationship Id="rId3" Type="http://schemas.openxmlformats.org/officeDocument/2006/relationships/image" Target="../media/image13.jpg"/><Relationship Id="rId4"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7" name="Shape 137"/>
        <p:cNvGrpSpPr/>
        <p:nvPr/>
      </p:nvGrpSpPr>
      <p:grpSpPr>
        <a:xfrm>
          <a:off x="0" y="0"/>
          <a:ext cx="0" cy="0"/>
          <a:chOff x="0" y="0"/>
          <a:chExt cx="0" cy="0"/>
        </a:xfrm>
      </p:grpSpPr>
      <p:sp>
        <p:nvSpPr>
          <p:cNvPr id="138" name="Google Shape;138;p17"/>
          <p:cNvSpPr txBox="1"/>
          <p:nvPr>
            <p:ph type="ctrTitle"/>
          </p:nvPr>
        </p:nvSpPr>
        <p:spPr>
          <a:xfrm>
            <a:off x="0" y="1640218"/>
            <a:ext cx="9144000" cy="1496705"/>
          </a:xfrm>
          <a:prstGeom prst="rect">
            <a:avLst/>
          </a:prstGeom>
          <a:noFill/>
          <a:ln>
            <a:noFill/>
          </a:ln>
        </p:spPr>
        <p:txBody>
          <a:bodyPr anchorCtr="0" anchor="b" bIns="91425" lIns="91425" spcFirstLastPara="1" rIns="91425" wrap="square" tIns="91425">
            <a:noAutofit/>
          </a:bodyPr>
          <a:lstStyle/>
          <a:p>
            <a:pPr indent="0" lvl="0" marL="0" rtl="0" algn="ctr">
              <a:lnSpc>
                <a:spcPct val="100000"/>
              </a:lnSpc>
              <a:spcBef>
                <a:spcPts val="0"/>
              </a:spcBef>
              <a:spcAft>
                <a:spcPts val="0"/>
              </a:spcAft>
              <a:buSzPts val="5200"/>
              <a:buNone/>
            </a:pPr>
            <a:r>
              <a:rPr b="1" lang="th-TH" sz="7800"/>
              <a:t>อัตราส่วนตรีโกณมิติ</a:t>
            </a:r>
            <a:endParaRPr b="1" sz="7800"/>
          </a:p>
        </p:txBody>
      </p:sp>
      <p:sp>
        <p:nvSpPr>
          <p:cNvPr id="139" name="Google Shape;139;p17"/>
          <p:cNvSpPr txBox="1"/>
          <p:nvPr/>
        </p:nvSpPr>
        <p:spPr>
          <a:xfrm>
            <a:off x="2244356" y="3136923"/>
            <a:ext cx="4655289" cy="3570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None/>
            </a:pPr>
            <a:r>
              <a:rPr b="0" i="0" lang="th-TH" sz="2400" u="none" cap="none" strike="noStrike">
                <a:solidFill>
                  <a:srgbClr val="000000"/>
                </a:solidFill>
                <a:latin typeface="Vidaloka"/>
                <a:ea typeface="Vidaloka"/>
                <a:cs typeface="Vidaloka"/>
                <a:sym typeface="Vidaloka"/>
              </a:rPr>
              <a:t>การประยุกต์ใช้ในสถานการณ์ชีวิตจริง</a:t>
            </a:r>
            <a:endParaRPr b="0" i="0" sz="2400" u="none" cap="none" strike="noStrike">
              <a:solidFill>
                <a:srgbClr val="000000"/>
              </a:solidFill>
              <a:latin typeface="Vidaloka"/>
              <a:ea typeface="Vidaloka"/>
              <a:cs typeface="Vidaloka"/>
              <a:sym typeface="Vidaloka"/>
            </a:endParaRPr>
          </a:p>
        </p:txBody>
      </p:sp>
      <p:pic>
        <p:nvPicPr>
          <p:cNvPr id="140" name="Google Shape;140;p17"/>
          <p:cNvPicPr preferRelativeResize="0"/>
          <p:nvPr/>
        </p:nvPicPr>
        <p:blipFill rotWithShape="1">
          <a:blip r:embed="rId3">
            <a:alphaModFix/>
          </a:blip>
          <a:srcRect b="0" l="0" r="0" t="0"/>
          <a:stretch/>
        </p:blipFill>
        <p:spPr>
          <a:xfrm>
            <a:off x="7973212" y="285359"/>
            <a:ext cx="1314633" cy="352474"/>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8" name="Shape 258"/>
        <p:cNvGrpSpPr/>
        <p:nvPr/>
      </p:nvGrpSpPr>
      <p:grpSpPr>
        <a:xfrm>
          <a:off x="0" y="0"/>
          <a:ext cx="0" cy="0"/>
          <a:chOff x="0" y="0"/>
          <a:chExt cx="0" cy="0"/>
        </a:xfrm>
      </p:grpSpPr>
      <p:sp>
        <p:nvSpPr>
          <p:cNvPr id="259" name="Google Shape;259;p26"/>
          <p:cNvSpPr txBox="1"/>
          <p:nvPr>
            <p:ph type="title"/>
          </p:nvPr>
        </p:nvSpPr>
        <p:spPr>
          <a:xfrm>
            <a:off x="198570" y="145387"/>
            <a:ext cx="3566570" cy="1096777"/>
          </a:xfrm>
          <a:prstGeom prst="rect">
            <a:avLst/>
          </a:prstGeom>
          <a:noFill/>
          <a:ln>
            <a:noFill/>
          </a:ln>
        </p:spPr>
        <p:txBody>
          <a:bodyPr anchorCtr="0" anchor="t" bIns="91425" lIns="91425" spcFirstLastPara="1" rIns="91425" wrap="square" tIns="91425">
            <a:noAutofit/>
          </a:bodyPr>
          <a:lstStyle/>
          <a:p>
            <a:pPr indent="0" lvl="0" marL="0" rtl="0" algn="l">
              <a:lnSpc>
                <a:spcPct val="150000"/>
              </a:lnSpc>
              <a:spcBef>
                <a:spcPts val="0"/>
              </a:spcBef>
              <a:spcAft>
                <a:spcPts val="0"/>
              </a:spcAft>
              <a:buSzPts val="1100"/>
              <a:buNone/>
            </a:pPr>
            <a:r>
              <a:rPr lang="th-TH" sz="4800"/>
              <a:t>F O C U S</a:t>
            </a:r>
            <a:endParaRPr/>
          </a:p>
        </p:txBody>
      </p:sp>
      <p:pic>
        <p:nvPicPr>
          <p:cNvPr descr="Premium Photo | Civil engineer boy" id="260" name="Google Shape;260;p26"/>
          <p:cNvPicPr preferRelativeResize="0"/>
          <p:nvPr/>
        </p:nvPicPr>
        <p:blipFill rotWithShape="1">
          <a:blip r:embed="rId3">
            <a:alphaModFix/>
          </a:blip>
          <a:srcRect b="0" l="0" r="0" t="0"/>
          <a:stretch/>
        </p:blipFill>
        <p:spPr>
          <a:xfrm>
            <a:off x="6169018" y="442983"/>
            <a:ext cx="3323276" cy="4426321"/>
          </a:xfrm>
          <a:prstGeom prst="rect">
            <a:avLst/>
          </a:prstGeom>
          <a:noFill/>
          <a:ln>
            <a:noFill/>
          </a:ln>
        </p:spPr>
      </p:pic>
      <p:sp>
        <p:nvSpPr>
          <p:cNvPr id="261" name="Google Shape;261;p26"/>
          <p:cNvSpPr txBox="1"/>
          <p:nvPr/>
        </p:nvSpPr>
        <p:spPr>
          <a:xfrm>
            <a:off x="1021530" y="2082375"/>
            <a:ext cx="3053835" cy="4440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chemeClr val="dk2"/>
              </a:buClr>
              <a:buSzPts val="2100"/>
              <a:buFont typeface="Montserrat"/>
              <a:buNone/>
            </a:pPr>
            <a:r>
              <a:rPr b="1" i="0" lang="th-TH" sz="3000" u="none" cap="none" strike="noStrike">
                <a:solidFill>
                  <a:schemeClr val="dk2"/>
                </a:solidFill>
                <a:latin typeface="Vidaloka"/>
                <a:ea typeface="Vidaloka"/>
                <a:cs typeface="Vidaloka"/>
                <a:sym typeface="Vidaloka"/>
              </a:rPr>
              <a:t>ความสูง</a:t>
            </a:r>
            <a:endParaRPr b="1" i="0" sz="3000" u="none" cap="none" strike="noStrike">
              <a:solidFill>
                <a:schemeClr val="dk2"/>
              </a:solidFill>
              <a:latin typeface="Vidaloka"/>
              <a:ea typeface="Vidaloka"/>
              <a:cs typeface="Vidaloka"/>
              <a:sym typeface="Vidaloka"/>
            </a:endParaRPr>
          </a:p>
        </p:txBody>
      </p:sp>
      <p:sp>
        <p:nvSpPr>
          <p:cNvPr id="262" name="Google Shape;262;p26"/>
          <p:cNvSpPr txBox="1"/>
          <p:nvPr/>
        </p:nvSpPr>
        <p:spPr>
          <a:xfrm>
            <a:off x="4611825" y="2074469"/>
            <a:ext cx="2126100" cy="4440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None/>
            </a:pPr>
            <a:r>
              <a:rPr b="1" i="0" lang="th-TH" sz="3000" u="none" cap="none" strike="noStrike">
                <a:solidFill>
                  <a:srgbClr val="000000"/>
                </a:solidFill>
                <a:latin typeface="Vidaloka"/>
                <a:ea typeface="Vidaloka"/>
                <a:cs typeface="Vidaloka"/>
                <a:sym typeface="Vidaloka"/>
              </a:rPr>
              <a:t>ความชัน</a:t>
            </a:r>
            <a:endParaRPr b="1" i="0" sz="3000" u="none" cap="none" strike="noStrike">
              <a:solidFill>
                <a:srgbClr val="000000"/>
              </a:solidFill>
              <a:latin typeface="Vidaloka"/>
              <a:ea typeface="Vidaloka"/>
              <a:cs typeface="Vidaloka"/>
              <a:sym typeface="Vidaloka"/>
            </a:endParaRPr>
          </a:p>
        </p:txBody>
      </p:sp>
      <p:sp>
        <p:nvSpPr>
          <p:cNvPr id="263" name="Google Shape;263;p26"/>
          <p:cNvSpPr txBox="1"/>
          <p:nvPr/>
        </p:nvSpPr>
        <p:spPr>
          <a:xfrm>
            <a:off x="4331142" y="2542859"/>
            <a:ext cx="2701755" cy="651025"/>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None/>
            </a:pPr>
            <a:r>
              <a:rPr b="0" i="0" lang="th-TH" sz="2200" u="none" cap="none" strike="noStrike">
                <a:solidFill>
                  <a:srgbClr val="000000"/>
                </a:solidFill>
                <a:latin typeface="Montserrat"/>
                <a:ea typeface="Montserrat"/>
                <a:cs typeface="Montserrat"/>
                <a:sym typeface="Montserrat"/>
              </a:rPr>
              <a:t>ระดับความลาดเอียง</a:t>
            </a:r>
            <a:br>
              <a:rPr b="0" i="0" lang="th-TH" sz="2200" u="none" cap="none" strike="noStrike">
                <a:solidFill>
                  <a:srgbClr val="000000"/>
                </a:solidFill>
                <a:latin typeface="Montserrat"/>
                <a:ea typeface="Montserrat"/>
                <a:cs typeface="Montserrat"/>
                <a:sym typeface="Montserrat"/>
              </a:rPr>
            </a:br>
            <a:r>
              <a:rPr b="0" i="0" lang="th-TH" sz="2200" u="none" cap="none" strike="noStrike">
                <a:solidFill>
                  <a:srgbClr val="000000"/>
                </a:solidFill>
                <a:latin typeface="Montserrat"/>
                <a:ea typeface="Montserrat"/>
                <a:cs typeface="Montserrat"/>
                <a:sym typeface="Montserrat"/>
              </a:rPr>
              <a:t>ของทางลาด</a:t>
            </a:r>
            <a:endParaRPr b="0" i="0" sz="2200" u="none" cap="none" strike="noStrike">
              <a:solidFill>
                <a:srgbClr val="000000"/>
              </a:solidFill>
              <a:latin typeface="Montserrat"/>
              <a:ea typeface="Montserrat"/>
              <a:cs typeface="Montserrat"/>
              <a:sym typeface="Montserrat"/>
            </a:endParaRPr>
          </a:p>
        </p:txBody>
      </p:sp>
      <p:grpSp>
        <p:nvGrpSpPr>
          <p:cNvPr id="264" name="Google Shape;264;p26"/>
          <p:cNvGrpSpPr/>
          <p:nvPr/>
        </p:nvGrpSpPr>
        <p:grpSpPr>
          <a:xfrm>
            <a:off x="2376612" y="1728676"/>
            <a:ext cx="343669" cy="348916"/>
            <a:chOff x="-59400775" y="4084200"/>
            <a:chExt cx="311125" cy="315875"/>
          </a:xfrm>
        </p:grpSpPr>
        <p:sp>
          <p:nvSpPr>
            <p:cNvPr id="265" name="Google Shape;265;p26"/>
            <p:cNvSpPr/>
            <p:nvPr/>
          </p:nvSpPr>
          <p:spPr>
            <a:xfrm>
              <a:off x="-59400775" y="4317350"/>
              <a:ext cx="89800" cy="82725"/>
            </a:xfrm>
            <a:custGeom>
              <a:rect b="b" l="l" r="r" t="t"/>
              <a:pathLst>
                <a:path extrusionOk="0" h="3309" w="3592">
                  <a:moveTo>
                    <a:pt x="1796" y="851"/>
                  </a:moveTo>
                  <a:cubicBezTo>
                    <a:pt x="2048" y="851"/>
                    <a:pt x="2237" y="1071"/>
                    <a:pt x="2237" y="1260"/>
                  </a:cubicBezTo>
                  <a:cubicBezTo>
                    <a:pt x="2237" y="1449"/>
                    <a:pt x="2048" y="1701"/>
                    <a:pt x="1796" y="1701"/>
                  </a:cubicBezTo>
                  <a:cubicBezTo>
                    <a:pt x="1576" y="1701"/>
                    <a:pt x="1418" y="1481"/>
                    <a:pt x="1418" y="1260"/>
                  </a:cubicBezTo>
                  <a:cubicBezTo>
                    <a:pt x="1418" y="1008"/>
                    <a:pt x="1576" y="851"/>
                    <a:pt x="1796" y="851"/>
                  </a:cubicBezTo>
                  <a:close/>
                  <a:moveTo>
                    <a:pt x="0" y="0"/>
                  </a:moveTo>
                  <a:lnTo>
                    <a:pt x="0" y="2079"/>
                  </a:lnTo>
                  <a:cubicBezTo>
                    <a:pt x="0" y="2741"/>
                    <a:pt x="536" y="3308"/>
                    <a:pt x="1229" y="3308"/>
                  </a:cubicBezTo>
                  <a:lnTo>
                    <a:pt x="2332" y="3308"/>
                  </a:lnTo>
                  <a:cubicBezTo>
                    <a:pt x="2993" y="3308"/>
                    <a:pt x="3592" y="2741"/>
                    <a:pt x="3592" y="2079"/>
                  </a:cubicBezTo>
                  <a:lnTo>
                    <a:pt x="3592" y="0"/>
                  </a:lnTo>
                  <a:close/>
                </a:path>
              </a:pathLst>
            </a:custGeom>
            <a:solidFill>
              <a:schemeClr val="accen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2200"/>
                <a:buFont typeface="Arial"/>
                <a:buNone/>
              </a:pPr>
              <a:r>
                <a:t/>
              </a:r>
              <a:endParaRPr b="0" i="0" sz="2200" u="none" cap="none" strike="noStrike">
                <a:solidFill>
                  <a:srgbClr val="000000"/>
                </a:solidFill>
                <a:latin typeface="Arial"/>
                <a:ea typeface="Arial"/>
                <a:cs typeface="Arial"/>
                <a:sym typeface="Arial"/>
              </a:endParaRPr>
            </a:p>
          </p:txBody>
        </p:sp>
        <p:sp>
          <p:nvSpPr>
            <p:cNvPr id="266" name="Google Shape;266;p26"/>
            <p:cNvSpPr/>
            <p:nvPr/>
          </p:nvSpPr>
          <p:spPr>
            <a:xfrm>
              <a:off x="-59400000" y="4084200"/>
              <a:ext cx="89825" cy="212700"/>
            </a:xfrm>
            <a:custGeom>
              <a:rect b="b" l="l" r="r" t="t"/>
              <a:pathLst>
                <a:path extrusionOk="0" h="8508" w="3593">
                  <a:moveTo>
                    <a:pt x="1734" y="1607"/>
                  </a:moveTo>
                  <a:cubicBezTo>
                    <a:pt x="1923" y="1607"/>
                    <a:pt x="2175" y="1797"/>
                    <a:pt x="2175" y="2049"/>
                  </a:cubicBezTo>
                  <a:lnTo>
                    <a:pt x="2175" y="7278"/>
                  </a:lnTo>
                  <a:cubicBezTo>
                    <a:pt x="2175" y="7499"/>
                    <a:pt x="1986" y="7656"/>
                    <a:pt x="1734" y="7656"/>
                  </a:cubicBezTo>
                  <a:cubicBezTo>
                    <a:pt x="1513" y="7656"/>
                    <a:pt x="1356" y="7467"/>
                    <a:pt x="1356" y="7278"/>
                  </a:cubicBezTo>
                  <a:lnTo>
                    <a:pt x="1356" y="2049"/>
                  </a:lnTo>
                  <a:cubicBezTo>
                    <a:pt x="1356" y="1797"/>
                    <a:pt x="1545" y="1607"/>
                    <a:pt x="1734" y="1607"/>
                  </a:cubicBezTo>
                  <a:close/>
                  <a:moveTo>
                    <a:pt x="1230" y="1"/>
                  </a:moveTo>
                  <a:cubicBezTo>
                    <a:pt x="568" y="1"/>
                    <a:pt x="1" y="536"/>
                    <a:pt x="1" y="1198"/>
                  </a:cubicBezTo>
                  <a:lnTo>
                    <a:pt x="1" y="8507"/>
                  </a:lnTo>
                  <a:lnTo>
                    <a:pt x="3593" y="8507"/>
                  </a:lnTo>
                  <a:lnTo>
                    <a:pt x="3593" y="1198"/>
                  </a:lnTo>
                  <a:cubicBezTo>
                    <a:pt x="3561" y="536"/>
                    <a:pt x="2994" y="1"/>
                    <a:pt x="2332" y="1"/>
                  </a:cubicBezTo>
                  <a:close/>
                </a:path>
              </a:pathLst>
            </a:custGeom>
            <a:solidFill>
              <a:schemeClr val="accen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2200"/>
                <a:buFont typeface="Arial"/>
                <a:buNone/>
              </a:pPr>
              <a:r>
                <a:t/>
              </a:r>
              <a:endParaRPr b="0" i="0" sz="2200" u="none" cap="none" strike="noStrike">
                <a:solidFill>
                  <a:srgbClr val="000000"/>
                </a:solidFill>
                <a:latin typeface="Arial"/>
                <a:ea typeface="Arial"/>
                <a:cs typeface="Arial"/>
                <a:sym typeface="Arial"/>
              </a:endParaRPr>
            </a:p>
          </p:txBody>
        </p:sp>
        <p:sp>
          <p:nvSpPr>
            <p:cNvPr id="267" name="Google Shape;267;p26"/>
            <p:cNvSpPr/>
            <p:nvPr/>
          </p:nvSpPr>
          <p:spPr>
            <a:xfrm>
              <a:off x="-59290500" y="4317350"/>
              <a:ext cx="89800" cy="82725"/>
            </a:xfrm>
            <a:custGeom>
              <a:rect b="b" l="l" r="r" t="t"/>
              <a:pathLst>
                <a:path extrusionOk="0" h="3309" w="3592">
                  <a:moveTo>
                    <a:pt x="1796" y="851"/>
                  </a:moveTo>
                  <a:cubicBezTo>
                    <a:pt x="2048" y="851"/>
                    <a:pt x="2205" y="1071"/>
                    <a:pt x="2205" y="1260"/>
                  </a:cubicBezTo>
                  <a:cubicBezTo>
                    <a:pt x="2205" y="1449"/>
                    <a:pt x="2016" y="1701"/>
                    <a:pt x="1796" y="1701"/>
                  </a:cubicBezTo>
                  <a:cubicBezTo>
                    <a:pt x="1575" y="1701"/>
                    <a:pt x="1386" y="1481"/>
                    <a:pt x="1386" y="1260"/>
                  </a:cubicBezTo>
                  <a:cubicBezTo>
                    <a:pt x="1386" y="1008"/>
                    <a:pt x="1575" y="851"/>
                    <a:pt x="1796" y="851"/>
                  </a:cubicBezTo>
                  <a:close/>
                  <a:moveTo>
                    <a:pt x="0" y="0"/>
                  </a:moveTo>
                  <a:lnTo>
                    <a:pt x="0" y="2079"/>
                  </a:lnTo>
                  <a:cubicBezTo>
                    <a:pt x="0" y="2741"/>
                    <a:pt x="536" y="3308"/>
                    <a:pt x="1260" y="3308"/>
                  </a:cubicBezTo>
                  <a:lnTo>
                    <a:pt x="2363" y="3308"/>
                  </a:lnTo>
                  <a:cubicBezTo>
                    <a:pt x="3025" y="3308"/>
                    <a:pt x="3592" y="2741"/>
                    <a:pt x="3592" y="2079"/>
                  </a:cubicBezTo>
                  <a:lnTo>
                    <a:pt x="3592" y="0"/>
                  </a:lnTo>
                  <a:close/>
                </a:path>
              </a:pathLst>
            </a:custGeom>
            <a:solidFill>
              <a:schemeClr val="accen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2200"/>
                <a:buFont typeface="Arial"/>
                <a:buNone/>
              </a:pPr>
              <a:r>
                <a:t/>
              </a:r>
              <a:endParaRPr b="0" i="0" sz="2200" u="none" cap="none" strike="noStrike">
                <a:solidFill>
                  <a:srgbClr val="000000"/>
                </a:solidFill>
                <a:latin typeface="Arial"/>
                <a:ea typeface="Arial"/>
                <a:cs typeface="Arial"/>
                <a:sym typeface="Arial"/>
              </a:endParaRPr>
            </a:p>
          </p:txBody>
        </p:sp>
        <p:sp>
          <p:nvSpPr>
            <p:cNvPr id="268" name="Google Shape;268;p26"/>
            <p:cNvSpPr/>
            <p:nvPr/>
          </p:nvSpPr>
          <p:spPr>
            <a:xfrm>
              <a:off x="-59290500" y="4084200"/>
              <a:ext cx="89800" cy="212700"/>
            </a:xfrm>
            <a:custGeom>
              <a:rect b="b" l="l" r="r" t="t"/>
              <a:pathLst>
                <a:path extrusionOk="0" h="8508" w="3592">
                  <a:moveTo>
                    <a:pt x="1796" y="1607"/>
                  </a:moveTo>
                  <a:cubicBezTo>
                    <a:pt x="2048" y="1607"/>
                    <a:pt x="2205" y="1797"/>
                    <a:pt x="2205" y="2049"/>
                  </a:cubicBezTo>
                  <a:lnTo>
                    <a:pt x="2205" y="7278"/>
                  </a:lnTo>
                  <a:cubicBezTo>
                    <a:pt x="2205" y="7499"/>
                    <a:pt x="2016" y="7656"/>
                    <a:pt x="1796" y="7656"/>
                  </a:cubicBezTo>
                  <a:cubicBezTo>
                    <a:pt x="1607" y="7656"/>
                    <a:pt x="1386" y="7467"/>
                    <a:pt x="1386" y="7278"/>
                  </a:cubicBezTo>
                  <a:lnTo>
                    <a:pt x="1386" y="2049"/>
                  </a:lnTo>
                  <a:cubicBezTo>
                    <a:pt x="1386" y="1797"/>
                    <a:pt x="1575" y="1607"/>
                    <a:pt x="1796" y="1607"/>
                  </a:cubicBezTo>
                  <a:close/>
                  <a:moveTo>
                    <a:pt x="1260" y="1"/>
                  </a:moveTo>
                  <a:cubicBezTo>
                    <a:pt x="599" y="1"/>
                    <a:pt x="0" y="536"/>
                    <a:pt x="0" y="1198"/>
                  </a:cubicBezTo>
                  <a:lnTo>
                    <a:pt x="0" y="8507"/>
                  </a:lnTo>
                  <a:lnTo>
                    <a:pt x="3592" y="8507"/>
                  </a:lnTo>
                  <a:lnTo>
                    <a:pt x="3592" y="1198"/>
                  </a:lnTo>
                  <a:cubicBezTo>
                    <a:pt x="3592" y="536"/>
                    <a:pt x="3025" y="1"/>
                    <a:pt x="2363" y="1"/>
                  </a:cubicBezTo>
                  <a:close/>
                </a:path>
              </a:pathLst>
            </a:custGeom>
            <a:solidFill>
              <a:schemeClr val="accen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2200"/>
                <a:buFont typeface="Arial"/>
                <a:buNone/>
              </a:pPr>
              <a:r>
                <a:t/>
              </a:r>
              <a:endParaRPr b="0" i="0" sz="2200" u="none" cap="none" strike="noStrike">
                <a:solidFill>
                  <a:srgbClr val="000000"/>
                </a:solidFill>
                <a:latin typeface="Arial"/>
                <a:ea typeface="Arial"/>
                <a:cs typeface="Arial"/>
                <a:sym typeface="Arial"/>
              </a:endParaRPr>
            </a:p>
          </p:txBody>
        </p:sp>
        <p:sp>
          <p:nvSpPr>
            <p:cNvPr id="269" name="Google Shape;269;p26"/>
            <p:cNvSpPr/>
            <p:nvPr/>
          </p:nvSpPr>
          <p:spPr>
            <a:xfrm>
              <a:off x="-59181025" y="4317350"/>
              <a:ext cx="89800" cy="82725"/>
            </a:xfrm>
            <a:custGeom>
              <a:rect b="b" l="l" r="r" t="t"/>
              <a:pathLst>
                <a:path extrusionOk="0" h="3309" w="3592">
                  <a:moveTo>
                    <a:pt x="1828" y="851"/>
                  </a:moveTo>
                  <a:cubicBezTo>
                    <a:pt x="2080" y="851"/>
                    <a:pt x="2269" y="1071"/>
                    <a:pt x="2269" y="1260"/>
                  </a:cubicBezTo>
                  <a:cubicBezTo>
                    <a:pt x="2269" y="1449"/>
                    <a:pt x="2080" y="1701"/>
                    <a:pt x="1828" y="1701"/>
                  </a:cubicBezTo>
                  <a:cubicBezTo>
                    <a:pt x="1607" y="1701"/>
                    <a:pt x="1450" y="1481"/>
                    <a:pt x="1450" y="1260"/>
                  </a:cubicBezTo>
                  <a:cubicBezTo>
                    <a:pt x="1450" y="1008"/>
                    <a:pt x="1607" y="851"/>
                    <a:pt x="1828" y="851"/>
                  </a:cubicBezTo>
                  <a:close/>
                  <a:moveTo>
                    <a:pt x="0" y="0"/>
                  </a:moveTo>
                  <a:lnTo>
                    <a:pt x="0" y="2079"/>
                  </a:lnTo>
                  <a:lnTo>
                    <a:pt x="32" y="2079"/>
                  </a:lnTo>
                  <a:cubicBezTo>
                    <a:pt x="32" y="2741"/>
                    <a:pt x="567" y="3308"/>
                    <a:pt x="1261" y="3308"/>
                  </a:cubicBezTo>
                  <a:lnTo>
                    <a:pt x="2363" y="3308"/>
                  </a:lnTo>
                  <a:cubicBezTo>
                    <a:pt x="3025" y="3308"/>
                    <a:pt x="3592" y="2741"/>
                    <a:pt x="3592" y="2079"/>
                  </a:cubicBezTo>
                  <a:lnTo>
                    <a:pt x="3592" y="0"/>
                  </a:lnTo>
                  <a:close/>
                </a:path>
              </a:pathLst>
            </a:custGeom>
            <a:solidFill>
              <a:schemeClr val="accen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2200"/>
                <a:buFont typeface="Arial"/>
                <a:buNone/>
              </a:pPr>
              <a:r>
                <a:t/>
              </a:r>
              <a:endParaRPr b="0" i="0" sz="2200" u="none" cap="none" strike="noStrike">
                <a:solidFill>
                  <a:srgbClr val="000000"/>
                </a:solidFill>
                <a:latin typeface="Arial"/>
                <a:ea typeface="Arial"/>
                <a:cs typeface="Arial"/>
                <a:sym typeface="Arial"/>
              </a:endParaRPr>
            </a:p>
          </p:txBody>
        </p:sp>
        <p:sp>
          <p:nvSpPr>
            <p:cNvPr id="270" name="Google Shape;270;p26"/>
            <p:cNvSpPr/>
            <p:nvPr/>
          </p:nvSpPr>
          <p:spPr>
            <a:xfrm>
              <a:off x="-59179450" y="4084200"/>
              <a:ext cx="89800" cy="212700"/>
            </a:xfrm>
            <a:custGeom>
              <a:rect b="b" l="l" r="r" t="t"/>
              <a:pathLst>
                <a:path extrusionOk="0" h="8508" w="3592">
                  <a:moveTo>
                    <a:pt x="1733" y="1607"/>
                  </a:moveTo>
                  <a:cubicBezTo>
                    <a:pt x="1922" y="1607"/>
                    <a:pt x="2174" y="1797"/>
                    <a:pt x="2174" y="2049"/>
                  </a:cubicBezTo>
                  <a:lnTo>
                    <a:pt x="2174" y="7278"/>
                  </a:lnTo>
                  <a:cubicBezTo>
                    <a:pt x="2174" y="7499"/>
                    <a:pt x="1985" y="7656"/>
                    <a:pt x="1733" y="7656"/>
                  </a:cubicBezTo>
                  <a:cubicBezTo>
                    <a:pt x="1513" y="7656"/>
                    <a:pt x="1355" y="7467"/>
                    <a:pt x="1355" y="7278"/>
                  </a:cubicBezTo>
                  <a:lnTo>
                    <a:pt x="1355" y="2049"/>
                  </a:lnTo>
                  <a:cubicBezTo>
                    <a:pt x="1355" y="1797"/>
                    <a:pt x="1544" y="1607"/>
                    <a:pt x="1733" y="1607"/>
                  </a:cubicBezTo>
                  <a:close/>
                  <a:moveTo>
                    <a:pt x="1229" y="1"/>
                  </a:moveTo>
                  <a:cubicBezTo>
                    <a:pt x="567" y="1"/>
                    <a:pt x="0" y="536"/>
                    <a:pt x="0" y="1198"/>
                  </a:cubicBezTo>
                  <a:lnTo>
                    <a:pt x="0" y="8507"/>
                  </a:lnTo>
                  <a:lnTo>
                    <a:pt x="3592" y="8507"/>
                  </a:lnTo>
                  <a:lnTo>
                    <a:pt x="3592" y="1198"/>
                  </a:lnTo>
                  <a:cubicBezTo>
                    <a:pt x="3560" y="536"/>
                    <a:pt x="2993" y="1"/>
                    <a:pt x="2332" y="1"/>
                  </a:cubicBezTo>
                  <a:close/>
                </a:path>
              </a:pathLst>
            </a:custGeom>
            <a:solidFill>
              <a:schemeClr val="accen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2200"/>
                <a:buFont typeface="Arial"/>
                <a:buNone/>
              </a:pPr>
              <a:r>
                <a:t/>
              </a:r>
              <a:endParaRPr b="0" i="0" sz="2200" u="none" cap="none" strike="noStrike">
                <a:solidFill>
                  <a:srgbClr val="000000"/>
                </a:solidFill>
                <a:latin typeface="Arial"/>
                <a:ea typeface="Arial"/>
                <a:cs typeface="Arial"/>
                <a:sym typeface="Arial"/>
              </a:endParaRPr>
            </a:p>
          </p:txBody>
        </p:sp>
      </p:grpSp>
      <p:sp>
        <p:nvSpPr>
          <p:cNvPr id="271" name="Google Shape;271;p26"/>
          <p:cNvSpPr txBox="1"/>
          <p:nvPr/>
        </p:nvSpPr>
        <p:spPr>
          <a:xfrm>
            <a:off x="1284819" y="2582022"/>
            <a:ext cx="2701755" cy="1112154"/>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None/>
            </a:pPr>
            <a:r>
              <a:rPr b="0" i="0" lang="th-TH" sz="2200" u="none" cap="none" strike="noStrike">
                <a:solidFill>
                  <a:srgbClr val="000000"/>
                </a:solidFill>
                <a:latin typeface="Vidaloka"/>
                <a:ea typeface="Vidaloka"/>
                <a:cs typeface="Vidaloka"/>
                <a:sym typeface="Vidaloka"/>
              </a:rPr>
              <a:t>มีช่องทางในการหยุดพักและการหลบหลีก</a:t>
            </a:r>
            <a:endParaRPr b="0" i="0" sz="2200" u="none" cap="none" strike="noStrike">
              <a:solidFill>
                <a:srgbClr val="000000"/>
              </a:solidFill>
              <a:latin typeface="Vidaloka"/>
              <a:ea typeface="Vidaloka"/>
              <a:cs typeface="Vidaloka"/>
              <a:sym typeface="Vidaloka"/>
            </a:endParaRPr>
          </a:p>
          <a:p>
            <a:pPr indent="0" lvl="0" marL="0" marR="0" rtl="0" algn="l">
              <a:lnSpc>
                <a:spcPct val="100000"/>
              </a:lnSpc>
              <a:spcBef>
                <a:spcPts val="0"/>
              </a:spcBef>
              <a:spcAft>
                <a:spcPts val="0"/>
              </a:spcAft>
              <a:buNone/>
            </a:pPr>
            <a:r>
              <a:t/>
            </a:r>
            <a:endParaRPr b="0" i="0" sz="2200" u="none" cap="none" strike="noStrike">
              <a:solidFill>
                <a:srgbClr val="000000"/>
              </a:solidFill>
              <a:latin typeface="Montserrat"/>
              <a:ea typeface="Montserrat"/>
              <a:cs typeface="Montserrat"/>
              <a:sym typeface="Montserrat"/>
            </a:endParaRPr>
          </a:p>
        </p:txBody>
      </p:sp>
      <p:grpSp>
        <p:nvGrpSpPr>
          <p:cNvPr id="272" name="Google Shape;272;p26"/>
          <p:cNvGrpSpPr/>
          <p:nvPr/>
        </p:nvGrpSpPr>
        <p:grpSpPr>
          <a:xfrm>
            <a:off x="5498993" y="1735778"/>
            <a:ext cx="366052" cy="356831"/>
            <a:chOff x="-31817400" y="3910025"/>
            <a:chExt cx="301675" cy="294075"/>
          </a:xfrm>
        </p:grpSpPr>
        <p:sp>
          <p:nvSpPr>
            <p:cNvPr id="273" name="Google Shape;273;p26"/>
            <p:cNvSpPr/>
            <p:nvPr/>
          </p:nvSpPr>
          <p:spPr>
            <a:xfrm>
              <a:off x="-31817400" y="3911550"/>
              <a:ext cx="301675" cy="292550"/>
            </a:xfrm>
            <a:custGeom>
              <a:rect b="b" l="l" r="r" t="t"/>
              <a:pathLst>
                <a:path extrusionOk="0" h="11702" w="12067">
                  <a:moveTo>
                    <a:pt x="2558" y="0"/>
                  </a:moveTo>
                  <a:cubicBezTo>
                    <a:pt x="2357" y="0"/>
                    <a:pt x="2155" y="24"/>
                    <a:pt x="1954" y="70"/>
                  </a:cubicBezTo>
                  <a:cubicBezTo>
                    <a:pt x="1828" y="102"/>
                    <a:pt x="1733" y="196"/>
                    <a:pt x="1702" y="322"/>
                  </a:cubicBezTo>
                  <a:cubicBezTo>
                    <a:pt x="1670" y="448"/>
                    <a:pt x="1702" y="543"/>
                    <a:pt x="1796" y="637"/>
                  </a:cubicBezTo>
                  <a:lnTo>
                    <a:pt x="2679" y="1551"/>
                  </a:lnTo>
                  <a:cubicBezTo>
                    <a:pt x="2962" y="1803"/>
                    <a:pt x="2962" y="2244"/>
                    <a:pt x="2679" y="2528"/>
                  </a:cubicBezTo>
                  <a:cubicBezTo>
                    <a:pt x="2553" y="2669"/>
                    <a:pt x="2379" y="2740"/>
                    <a:pt x="2202" y="2740"/>
                  </a:cubicBezTo>
                  <a:cubicBezTo>
                    <a:pt x="2025" y="2740"/>
                    <a:pt x="1844" y="2669"/>
                    <a:pt x="1702" y="2528"/>
                  </a:cubicBezTo>
                  <a:lnTo>
                    <a:pt x="788" y="1614"/>
                  </a:lnTo>
                  <a:cubicBezTo>
                    <a:pt x="744" y="1569"/>
                    <a:pt x="668" y="1525"/>
                    <a:pt x="582" y="1525"/>
                  </a:cubicBezTo>
                  <a:cubicBezTo>
                    <a:pt x="547" y="1525"/>
                    <a:pt x="510" y="1532"/>
                    <a:pt x="473" y="1551"/>
                  </a:cubicBezTo>
                  <a:cubicBezTo>
                    <a:pt x="347" y="1582"/>
                    <a:pt x="284" y="1645"/>
                    <a:pt x="253" y="1771"/>
                  </a:cubicBezTo>
                  <a:cubicBezTo>
                    <a:pt x="1" y="2591"/>
                    <a:pt x="253" y="3473"/>
                    <a:pt x="883" y="4103"/>
                  </a:cubicBezTo>
                  <a:cubicBezTo>
                    <a:pt x="1366" y="4494"/>
                    <a:pt x="1932" y="4750"/>
                    <a:pt x="2619" y="4750"/>
                  </a:cubicBezTo>
                  <a:cubicBezTo>
                    <a:pt x="2874" y="4750"/>
                    <a:pt x="3145" y="4715"/>
                    <a:pt x="3435" y="4638"/>
                  </a:cubicBezTo>
                  <a:lnTo>
                    <a:pt x="7247" y="8482"/>
                  </a:lnTo>
                  <a:cubicBezTo>
                    <a:pt x="6963" y="9522"/>
                    <a:pt x="7215" y="10372"/>
                    <a:pt x="7814" y="10971"/>
                  </a:cubicBezTo>
                  <a:cubicBezTo>
                    <a:pt x="8291" y="11472"/>
                    <a:pt x="8895" y="11702"/>
                    <a:pt x="9516" y="11702"/>
                  </a:cubicBezTo>
                  <a:cubicBezTo>
                    <a:pt x="9714" y="11702"/>
                    <a:pt x="9915" y="11678"/>
                    <a:pt x="10114" y="11632"/>
                  </a:cubicBezTo>
                  <a:cubicBezTo>
                    <a:pt x="10240" y="11569"/>
                    <a:pt x="10334" y="11506"/>
                    <a:pt x="10366" y="11380"/>
                  </a:cubicBezTo>
                  <a:cubicBezTo>
                    <a:pt x="10397" y="11254"/>
                    <a:pt x="10366" y="11128"/>
                    <a:pt x="10271" y="11065"/>
                  </a:cubicBezTo>
                  <a:lnTo>
                    <a:pt x="9389" y="10152"/>
                  </a:lnTo>
                  <a:cubicBezTo>
                    <a:pt x="9106" y="9868"/>
                    <a:pt x="9106" y="9459"/>
                    <a:pt x="9389" y="9175"/>
                  </a:cubicBezTo>
                  <a:cubicBezTo>
                    <a:pt x="9515" y="9033"/>
                    <a:pt x="9688" y="8962"/>
                    <a:pt x="9866" y="8962"/>
                  </a:cubicBezTo>
                  <a:cubicBezTo>
                    <a:pt x="10043" y="8962"/>
                    <a:pt x="10224" y="9033"/>
                    <a:pt x="10366" y="9175"/>
                  </a:cubicBezTo>
                  <a:lnTo>
                    <a:pt x="11279" y="10089"/>
                  </a:lnTo>
                  <a:cubicBezTo>
                    <a:pt x="11326" y="10135"/>
                    <a:pt x="11405" y="10164"/>
                    <a:pt x="11494" y="10164"/>
                  </a:cubicBezTo>
                  <a:cubicBezTo>
                    <a:pt x="11527" y="10164"/>
                    <a:pt x="11561" y="10160"/>
                    <a:pt x="11594" y="10152"/>
                  </a:cubicBezTo>
                  <a:cubicBezTo>
                    <a:pt x="11720" y="10120"/>
                    <a:pt x="11783" y="10026"/>
                    <a:pt x="11815" y="9931"/>
                  </a:cubicBezTo>
                  <a:cubicBezTo>
                    <a:pt x="12067" y="9081"/>
                    <a:pt x="11815" y="8230"/>
                    <a:pt x="11185" y="7600"/>
                  </a:cubicBezTo>
                  <a:cubicBezTo>
                    <a:pt x="10778" y="7170"/>
                    <a:pt x="10224" y="6903"/>
                    <a:pt x="9537" y="6903"/>
                  </a:cubicBezTo>
                  <a:cubicBezTo>
                    <a:pt x="9266" y="6903"/>
                    <a:pt x="8975" y="6944"/>
                    <a:pt x="8665" y="7033"/>
                  </a:cubicBezTo>
                  <a:lnTo>
                    <a:pt x="4852" y="3221"/>
                  </a:lnTo>
                  <a:lnTo>
                    <a:pt x="4884" y="3032"/>
                  </a:lnTo>
                  <a:cubicBezTo>
                    <a:pt x="5136" y="2213"/>
                    <a:pt x="4884" y="1330"/>
                    <a:pt x="4254" y="700"/>
                  </a:cubicBezTo>
                  <a:cubicBezTo>
                    <a:pt x="3778" y="225"/>
                    <a:pt x="3177" y="0"/>
                    <a:pt x="2558" y="0"/>
                  </a:cubicBezTo>
                  <a:close/>
                </a:path>
              </a:pathLst>
            </a:custGeom>
            <a:solidFill>
              <a:srgbClr val="2F272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74" name="Google Shape;274;p26"/>
            <p:cNvSpPr/>
            <p:nvPr/>
          </p:nvSpPr>
          <p:spPr>
            <a:xfrm>
              <a:off x="-31816600" y="4062950"/>
              <a:ext cx="144150" cy="140600"/>
            </a:xfrm>
            <a:custGeom>
              <a:rect b="b" l="l" r="r" t="t"/>
              <a:pathLst>
                <a:path extrusionOk="0" h="5624" w="5766">
                  <a:moveTo>
                    <a:pt x="4080" y="1504"/>
                  </a:moveTo>
                  <a:cubicBezTo>
                    <a:pt x="4167" y="1504"/>
                    <a:pt x="4253" y="1528"/>
                    <a:pt x="4316" y="1575"/>
                  </a:cubicBezTo>
                  <a:cubicBezTo>
                    <a:pt x="4442" y="1701"/>
                    <a:pt x="4442" y="1953"/>
                    <a:pt x="4316" y="2048"/>
                  </a:cubicBezTo>
                  <a:lnTo>
                    <a:pt x="2205" y="4159"/>
                  </a:lnTo>
                  <a:cubicBezTo>
                    <a:pt x="2158" y="4206"/>
                    <a:pt x="2072" y="4230"/>
                    <a:pt x="1985" y="4230"/>
                  </a:cubicBezTo>
                  <a:cubicBezTo>
                    <a:pt x="1898" y="4230"/>
                    <a:pt x="1812" y="4206"/>
                    <a:pt x="1764" y="4159"/>
                  </a:cubicBezTo>
                  <a:cubicBezTo>
                    <a:pt x="1638" y="4033"/>
                    <a:pt x="1638" y="3781"/>
                    <a:pt x="1764" y="3686"/>
                  </a:cubicBezTo>
                  <a:lnTo>
                    <a:pt x="3844" y="1575"/>
                  </a:lnTo>
                  <a:cubicBezTo>
                    <a:pt x="3907" y="1528"/>
                    <a:pt x="3993" y="1504"/>
                    <a:pt x="4080" y="1504"/>
                  </a:cubicBezTo>
                  <a:close/>
                  <a:moveTo>
                    <a:pt x="3844" y="0"/>
                  </a:moveTo>
                  <a:lnTo>
                    <a:pt x="567" y="3277"/>
                  </a:lnTo>
                  <a:cubicBezTo>
                    <a:pt x="0" y="3844"/>
                    <a:pt x="0" y="4694"/>
                    <a:pt x="567" y="5198"/>
                  </a:cubicBezTo>
                  <a:cubicBezTo>
                    <a:pt x="835" y="5482"/>
                    <a:pt x="1189" y="5624"/>
                    <a:pt x="1540" y="5624"/>
                  </a:cubicBezTo>
                  <a:cubicBezTo>
                    <a:pt x="1890" y="5624"/>
                    <a:pt x="2237" y="5482"/>
                    <a:pt x="2489" y="5198"/>
                  </a:cubicBezTo>
                  <a:lnTo>
                    <a:pt x="5766" y="1953"/>
                  </a:lnTo>
                  <a:lnTo>
                    <a:pt x="3844" y="0"/>
                  </a:lnTo>
                  <a:close/>
                </a:path>
              </a:pathLst>
            </a:custGeom>
            <a:solidFill>
              <a:srgbClr val="2F272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75" name="Google Shape;275;p26"/>
            <p:cNvSpPr/>
            <p:nvPr/>
          </p:nvSpPr>
          <p:spPr>
            <a:xfrm>
              <a:off x="-31648050" y="3910025"/>
              <a:ext cx="129175" cy="127725"/>
            </a:xfrm>
            <a:custGeom>
              <a:rect b="b" l="l" r="r" t="t"/>
              <a:pathLst>
                <a:path extrusionOk="0" h="5109" w="5167">
                  <a:moveTo>
                    <a:pt x="4249" y="1"/>
                  </a:moveTo>
                  <a:cubicBezTo>
                    <a:pt x="4179" y="1"/>
                    <a:pt x="4106" y="24"/>
                    <a:pt x="4033" y="68"/>
                  </a:cubicBezTo>
                  <a:lnTo>
                    <a:pt x="2206" y="1171"/>
                  </a:lnTo>
                  <a:cubicBezTo>
                    <a:pt x="2017" y="1265"/>
                    <a:pt x="1985" y="1549"/>
                    <a:pt x="2143" y="1706"/>
                  </a:cubicBezTo>
                  <a:lnTo>
                    <a:pt x="2300" y="1864"/>
                  </a:lnTo>
                  <a:lnTo>
                    <a:pt x="0" y="4164"/>
                  </a:lnTo>
                  <a:lnTo>
                    <a:pt x="945" y="5109"/>
                  </a:lnTo>
                  <a:lnTo>
                    <a:pt x="3245" y="2809"/>
                  </a:lnTo>
                  <a:lnTo>
                    <a:pt x="3434" y="2998"/>
                  </a:lnTo>
                  <a:cubicBezTo>
                    <a:pt x="3502" y="3066"/>
                    <a:pt x="3594" y="3099"/>
                    <a:pt x="3684" y="3099"/>
                  </a:cubicBezTo>
                  <a:cubicBezTo>
                    <a:pt x="3802" y="3099"/>
                    <a:pt x="3916" y="3042"/>
                    <a:pt x="3970" y="2935"/>
                  </a:cubicBezTo>
                  <a:lnTo>
                    <a:pt x="5073" y="1108"/>
                  </a:lnTo>
                  <a:cubicBezTo>
                    <a:pt x="5167" y="1013"/>
                    <a:pt x="5167" y="793"/>
                    <a:pt x="5041" y="698"/>
                  </a:cubicBezTo>
                  <a:lnTo>
                    <a:pt x="4474" y="100"/>
                  </a:lnTo>
                  <a:cubicBezTo>
                    <a:pt x="4406" y="32"/>
                    <a:pt x="4330" y="1"/>
                    <a:pt x="4249" y="1"/>
                  </a:cubicBezTo>
                  <a:close/>
                </a:path>
              </a:pathLst>
            </a:custGeom>
            <a:solidFill>
              <a:srgbClr val="2F272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pic>
        <p:nvPicPr>
          <p:cNvPr id="276" name="Google Shape;276;p26"/>
          <p:cNvPicPr preferRelativeResize="0"/>
          <p:nvPr/>
        </p:nvPicPr>
        <p:blipFill rotWithShape="1">
          <a:blip r:embed="rId4">
            <a:alphaModFix/>
          </a:blip>
          <a:srcRect b="0" l="0" r="0" t="0"/>
          <a:stretch/>
        </p:blipFill>
        <p:spPr>
          <a:xfrm>
            <a:off x="7973212" y="285359"/>
            <a:ext cx="1314633" cy="352474"/>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61"/>
                                        </p:tgtEl>
                                        <p:attrNameLst>
                                          <p:attrName>style.visibility</p:attrName>
                                        </p:attrNameLst>
                                      </p:cBhvr>
                                      <p:to>
                                        <p:strVal val="visible"/>
                                      </p:to>
                                    </p:set>
                                    <p:animEffect filter="fade" transition="in">
                                      <p:cBhvr>
                                        <p:cTn dur="2000"/>
                                        <p:tgtEl>
                                          <p:spTgt spid="261"/>
                                        </p:tgtEl>
                                      </p:cBhvr>
                                    </p:animEffect>
                                  </p:childTnLst>
                                </p:cTn>
                              </p:par>
                              <p:par>
                                <p:cTn fill="hold" nodeType="withEffect" presetClass="entr" presetID="10" presetSubtype="0">
                                  <p:stCondLst>
                                    <p:cond delay="0"/>
                                  </p:stCondLst>
                                  <p:childTnLst>
                                    <p:set>
                                      <p:cBhvr>
                                        <p:cTn dur="1" fill="hold">
                                          <p:stCondLst>
                                            <p:cond delay="0"/>
                                          </p:stCondLst>
                                        </p:cTn>
                                        <p:tgtEl>
                                          <p:spTgt spid="264"/>
                                        </p:tgtEl>
                                        <p:attrNameLst>
                                          <p:attrName>style.visibility</p:attrName>
                                        </p:attrNameLst>
                                      </p:cBhvr>
                                      <p:to>
                                        <p:strVal val="visible"/>
                                      </p:to>
                                    </p:set>
                                    <p:animEffect filter="fade" transition="in">
                                      <p:cBhvr>
                                        <p:cTn dur="2000"/>
                                        <p:tgtEl>
                                          <p:spTgt spid="264"/>
                                        </p:tgtEl>
                                      </p:cBhvr>
                                    </p:animEffect>
                                  </p:childTnLst>
                                </p:cTn>
                              </p:par>
                              <p:par>
                                <p:cTn fill="hold" nodeType="withEffect" presetClass="entr" presetID="10" presetSubtype="0">
                                  <p:stCondLst>
                                    <p:cond delay="0"/>
                                  </p:stCondLst>
                                  <p:childTnLst>
                                    <p:set>
                                      <p:cBhvr>
                                        <p:cTn dur="1" fill="hold">
                                          <p:stCondLst>
                                            <p:cond delay="0"/>
                                          </p:stCondLst>
                                        </p:cTn>
                                        <p:tgtEl>
                                          <p:spTgt spid="271"/>
                                        </p:tgtEl>
                                        <p:attrNameLst>
                                          <p:attrName>style.visibility</p:attrName>
                                        </p:attrNameLst>
                                      </p:cBhvr>
                                      <p:to>
                                        <p:strVal val="visible"/>
                                      </p:to>
                                    </p:set>
                                    <p:animEffect filter="fade" transition="in">
                                      <p:cBhvr>
                                        <p:cTn dur="2000"/>
                                        <p:tgtEl>
                                          <p:spTgt spid="271"/>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62"/>
                                        </p:tgtEl>
                                        <p:attrNameLst>
                                          <p:attrName>style.visibility</p:attrName>
                                        </p:attrNameLst>
                                      </p:cBhvr>
                                      <p:to>
                                        <p:strVal val="visible"/>
                                      </p:to>
                                    </p:set>
                                    <p:animEffect filter="fade" transition="in">
                                      <p:cBhvr>
                                        <p:cTn dur="2000"/>
                                        <p:tgtEl>
                                          <p:spTgt spid="262"/>
                                        </p:tgtEl>
                                      </p:cBhvr>
                                    </p:animEffect>
                                  </p:childTnLst>
                                </p:cTn>
                              </p:par>
                              <p:par>
                                <p:cTn fill="hold" nodeType="withEffect" presetClass="entr" presetID="10" presetSubtype="0">
                                  <p:stCondLst>
                                    <p:cond delay="0"/>
                                  </p:stCondLst>
                                  <p:childTnLst>
                                    <p:set>
                                      <p:cBhvr>
                                        <p:cTn dur="1" fill="hold">
                                          <p:stCondLst>
                                            <p:cond delay="0"/>
                                          </p:stCondLst>
                                        </p:cTn>
                                        <p:tgtEl>
                                          <p:spTgt spid="263"/>
                                        </p:tgtEl>
                                        <p:attrNameLst>
                                          <p:attrName>style.visibility</p:attrName>
                                        </p:attrNameLst>
                                      </p:cBhvr>
                                      <p:to>
                                        <p:strVal val="visible"/>
                                      </p:to>
                                    </p:set>
                                    <p:animEffect filter="fade" transition="in">
                                      <p:cBhvr>
                                        <p:cTn dur="2000"/>
                                        <p:tgtEl>
                                          <p:spTgt spid="263"/>
                                        </p:tgtEl>
                                      </p:cBhvr>
                                    </p:animEffect>
                                  </p:childTnLst>
                                </p:cTn>
                              </p:par>
                              <p:par>
                                <p:cTn fill="hold" nodeType="withEffect" presetClass="entr" presetID="10" presetSubtype="0">
                                  <p:stCondLst>
                                    <p:cond delay="0"/>
                                  </p:stCondLst>
                                  <p:childTnLst>
                                    <p:set>
                                      <p:cBhvr>
                                        <p:cTn dur="1" fill="hold">
                                          <p:stCondLst>
                                            <p:cond delay="0"/>
                                          </p:stCondLst>
                                        </p:cTn>
                                        <p:tgtEl>
                                          <p:spTgt spid="272"/>
                                        </p:tgtEl>
                                        <p:attrNameLst>
                                          <p:attrName>style.visibility</p:attrName>
                                        </p:attrNameLst>
                                      </p:cBhvr>
                                      <p:to>
                                        <p:strVal val="visible"/>
                                      </p:to>
                                    </p:set>
                                    <p:animEffect filter="fade" transition="in">
                                      <p:cBhvr>
                                        <p:cTn dur="2000"/>
                                        <p:tgtEl>
                                          <p:spTgt spid="272"/>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0" name="Shape 280"/>
        <p:cNvGrpSpPr/>
        <p:nvPr/>
      </p:nvGrpSpPr>
      <p:grpSpPr>
        <a:xfrm>
          <a:off x="0" y="0"/>
          <a:ext cx="0" cy="0"/>
          <a:chOff x="0" y="0"/>
          <a:chExt cx="0" cy="0"/>
        </a:xfrm>
      </p:grpSpPr>
      <p:sp>
        <p:nvSpPr>
          <p:cNvPr id="281" name="Google Shape;281;p27"/>
          <p:cNvSpPr txBox="1"/>
          <p:nvPr>
            <p:ph type="title"/>
          </p:nvPr>
        </p:nvSpPr>
        <p:spPr>
          <a:xfrm>
            <a:off x="3374" y="-8581"/>
            <a:ext cx="3566570" cy="1096777"/>
          </a:xfrm>
          <a:prstGeom prst="rect">
            <a:avLst/>
          </a:prstGeom>
          <a:noFill/>
          <a:ln>
            <a:noFill/>
          </a:ln>
        </p:spPr>
        <p:txBody>
          <a:bodyPr anchorCtr="0" anchor="t" bIns="91425" lIns="91425" spcFirstLastPara="1" rIns="91425" wrap="square" tIns="91425">
            <a:noAutofit/>
          </a:bodyPr>
          <a:lstStyle/>
          <a:p>
            <a:pPr indent="0" lvl="0" marL="0" rtl="0" algn="l">
              <a:lnSpc>
                <a:spcPct val="150000"/>
              </a:lnSpc>
              <a:spcBef>
                <a:spcPts val="0"/>
              </a:spcBef>
              <a:spcAft>
                <a:spcPts val="0"/>
              </a:spcAft>
              <a:buSzPts val="1100"/>
              <a:buNone/>
            </a:pPr>
            <a:r>
              <a:rPr lang="th-TH" sz="4800"/>
              <a:t>F O C U S</a:t>
            </a:r>
            <a:endParaRPr/>
          </a:p>
        </p:txBody>
      </p:sp>
      <p:pic>
        <p:nvPicPr>
          <p:cNvPr descr="Premium Photo | Civil engineer boy" id="282" name="Google Shape;282;p27"/>
          <p:cNvPicPr preferRelativeResize="0"/>
          <p:nvPr/>
        </p:nvPicPr>
        <p:blipFill rotWithShape="1">
          <a:blip r:embed="rId3">
            <a:alphaModFix/>
          </a:blip>
          <a:srcRect b="0" l="0" r="0" t="0"/>
          <a:stretch/>
        </p:blipFill>
        <p:spPr>
          <a:xfrm>
            <a:off x="5965232" y="1171048"/>
            <a:ext cx="2723478" cy="3627441"/>
          </a:xfrm>
          <a:prstGeom prst="rect">
            <a:avLst/>
          </a:prstGeom>
          <a:noFill/>
          <a:ln>
            <a:noFill/>
          </a:ln>
        </p:spPr>
      </p:pic>
      <p:grpSp>
        <p:nvGrpSpPr>
          <p:cNvPr id="283" name="Google Shape;283;p27"/>
          <p:cNvGrpSpPr/>
          <p:nvPr/>
        </p:nvGrpSpPr>
        <p:grpSpPr>
          <a:xfrm>
            <a:off x="-493611" y="1123318"/>
            <a:ext cx="6856110" cy="2671482"/>
            <a:chOff x="-810398" y="1560854"/>
            <a:chExt cx="7606698" cy="3086947"/>
          </a:xfrm>
        </p:grpSpPr>
        <p:pic>
          <p:nvPicPr>
            <p:cNvPr descr="Wheelchair Ramps - Options HME, Inc." id="284" name="Google Shape;284;p27"/>
            <p:cNvPicPr preferRelativeResize="0"/>
            <p:nvPr/>
          </p:nvPicPr>
          <p:blipFill rotWithShape="1">
            <a:blip r:embed="rId4">
              <a:alphaModFix/>
            </a:blip>
            <a:srcRect b="0" l="0" r="0" t="0"/>
            <a:stretch/>
          </p:blipFill>
          <p:spPr>
            <a:xfrm>
              <a:off x="733979" y="1560854"/>
              <a:ext cx="6062321" cy="2674338"/>
            </a:xfrm>
            <a:prstGeom prst="rect">
              <a:avLst/>
            </a:prstGeom>
            <a:noFill/>
            <a:ln>
              <a:noFill/>
            </a:ln>
          </p:spPr>
        </p:pic>
        <p:sp>
          <p:nvSpPr>
            <p:cNvPr id="285" name="Google Shape;285;p27"/>
            <p:cNvSpPr txBox="1"/>
            <p:nvPr/>
          </p:nvSpPr>
          <p:spPr>
            <a:xfrm>
              <a:off x="-810398" y="4166831"/>
              <a:ext cx="6762136" cy="48097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chemeClr val="dk1"/>
                </a:buClr>
                <a:buSzPts val="1100"/>
                <a:buFont typeface="Montserrat"/>
                <a:buNone/>
              </a:pPr>
              <a:r>
                <a:rPr b="0" i="0" lang="th-TH" sz="1400" u="none" cap="none" strike="noStrike">
                  <a:solidFill>
                    <a:schemeClr val="dk1"/>
                  </a:solidFill>
                  <a:latin typeface="Vidaloka"/>
                  <a:ea typeface="Vidaloka"/>
                  <a:cs typeface="Vidaloka"/>
                  <a:sym typeface="Vidaloka"/>
                </a:rPr>
                <a:t>                                        ภาพที่ 1 แสดงตัวอย่างทางลาดสำหรับรถเข็น</a:t>
              </a:r>
              <a:endParaRPr b="0" i="0" sz="1400" u="none" cap="none" strike="noStrike">
                <a:solidFill>
                  <a:schemeClr val="dk1"/>
                </a:solidFill>
                <a:latin typeface="Vidaloka"/>
                <a:ea typeface="Vidaloka"/>
                <a:cs typeface="Vidaloka"/>
                <a:sym typeface="Vidaloka"/>
              </a:endParaRPr>
            </a:p>
          </p:txBody>
        </p:sp>
      </p:grpSp>
      <p:sp>
        <p:nvSpPr>
          <p:cNvPr id="286" name="Google Shape;286;p27"/>
          <p:cNvSpPr txBox="1"/>
          <p:nvPr/>
        </p:nvSpPr>
        <p:spPr>
          <a:xfrm>
            <a:off x="1206329" y="4293280"/>
            <a:ext cx="3053835" cy="4440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chemeClr val="dk2"/>
              </a:buClr>
              <a:buSzPts val="2100"/>
              <a:buFont typeface="Montserrat"/>
              <a:buNone/>
            </a:pPr>
            <a:r>
              <a:rPr b="1" i="0" lang="th-TH" sz="3000" u="none" cap="none" strike="noStrike">
                <a:solidFill>
                  <a:schemeClr val="dk2"/>
                </a:solidFill>
                <a:latin typeface="Vidaloka"/>
                <a:ea typeface="Vidaloka"/>
                <a:cs typeface="Vidaloka"/>
                <a:sym typeface="Vidaloka"/>
              </a:rPr>
              <a:t>ความสูง</a:t>
            </a:r>
            <a:endParaRPr b="1" i="0" sz="3000" u="none" cap="none" strike="noStrike">
              <a:solidFill>
                <a:schemeClr val="dk2"/>
              </a:solidFill>
              <a:latin typeface="Vidaloka"/>
              <a:ea typeface="Vidaloka"/>
              <a:cs typeface="Vidaloka"/>
              <a:sym typeface="Vidaloka"/>
            </a:endParaRPr>
          </a:p>
        </p:txBody>
      </p:sp>
      <p:sp>
        <p:nvSpPr>
          <p:cNvPr id="287" name="Google Shape;287;p27"/>
          <p:cNvSpPr txBox="1"/>
          <p:nvPr/>
        </p:nvSpPr>
        <p:spPr>
          <a:xfrm>
            <a:off x="4794994" y="4269434"/>
            <a:ext cx="2126100" cy="4440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None/>
            </a:pPr>
            <a:r>
              <a:rPr b="1" i="0" lang="th-TH" sz="3000" u="none" cap="none" strike="noStrike">
                <a:solidFill>
                  <a:srgbClr val="000000"/>
                </a:solidFill>
                <a:latin typeface="Vidaloka"/>
                <a:ea typeface="Vidaloka"/>
                <a:cs typeface="Vidaloka"/>
                <a:sym typeface="Vidaloka"/>
              </a:rPr>
              <a:t>ความชัน</a:t>
            </a:r>
            <a:endParaRPr b="1" i="0" sz="3000" u="none" cap="none" strike="noStrike">
              <a:solidFill>
                <a:srgbClr val="000000"/>
              </a:solidFill>
              <a:latin typeface="Vidaloka"/>
              <a:ea typeface="Vidaloka"/>
              <a:cs typeface="Vidaloka"/>
              <a:sym typeface="Vidaloka"/>
            </a:endParaRPr>
          </a:p>
        </p:txBody>
      </p:sp>
      <p:grpSp>
        <p:nvGrpSpPr>
          <p:cNvPr id="288" name="Google Shape;288;p27"/>
          <p:cNvGrpSpPr/>
          <p:nvPr/>
        </p:nvGrpSpPr>
        <p:grpSpPr>
          <a:xfrm>
            <a:off x="2592515" y="4010921"/>
            <a:ext cx="343669" cy="348916"/>
            <a:chOff x="-59400775" y="4084200"/>
            <a:chExt cx="311125" cy="315875"/>
          </a:xfrm>
        </p:grpSpPr>
        <p:sp>
          <p:nvSpPr>
            <p:cNvPr id="289" name="Google Shape;289;p27"/>
            <p:cNvSpPr/>
            <p:nvPr/>
          </p:nvSpPr>
          <p:spPr>
            <a:xfrm>
              <a:off x="-59400775" y="4317350"/>
              <a:ext cx="89800" cy="82725"/>
            </a:xfrm>
            <a:custGeom>
              <a:rect b="b" l="l" r="r" t="t"/>
              <a:pathLst>
                <a:path extrusionOk="0" h="3309" w="3592">
                  <a:moveTo>
                    <a:pt x="1796" y="851"/>
                  </a:moveTo>
                  <a:cubicBezTo>
                    <a:pt x="2048" y="851"/>
                    <a:pt x="2237" y="1071"/>
                    <a:pt x="2237" y="1260"/>
                  </a:cubicBezTo>
                  <a:cubicBezTo>
                    <a:pt x="2237" y="1449"/>
                    <a:pt x="2048" y="1701"/>
                    <a:pt x="1796" y="1701"/>
                  </a:cubicBezTo>
                  <a:cubicBezTo>
                    <a:pt x="1576" y="1701"/>
                    <a:pt x="1418" y="1481"/>
                    <a:pt x="1418" y="1260"/>
                  </a:cubicBezTo>
                  <a:cubicBezTo>
                    <a:pt x="1418" y="1008"/>
                    <a:pt x="1576" y="851"/>
                    <a:pt x="1796" y="851"/>
                  </a:cubicBezTo>
                  <a:close/>
                  <a:moveTo>
                    <a:pt x="0" y="0"/>
                  </a:moveTo>
                  <a:lnTo>
                    <a:pt x="0" y="2079"/>
                  </a:lnTo>
                  <a:cubicBezTo>
                    <a:pt x="0" y="2741"/>
                    <a:pt x="536" y="3308"/>
                    <a:pt x="1229" y="3308"/>
                  </a:cubicBezTo>
                  <a:lnTo>
                    <a:pt x="2332" y="3308"/>
                  </a:lnTo>
                  <a:cubicBezTo>
                    <a:pt x="2993" y="3308"/>
                    <a:pt x="3592" y="2741"/>
                    <a:pt x="3592" y="2079"/>
                  </a:cubicBezTo>
                  <a:lnTo>
                    <a:pt x="3592" y="0"/>
                  </a:lnTo>
                  <a:close/>
                </a:path>
              </a:pathLst>
            </a:custGeom>
            <a:solidFill>
              <a:schemeClr val="accen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2200"/>
                <a:buFont typeface="Arial"/>
                <a:buNone/>
              </a:pPr>
              <a:r>
                <a:t/>
              </a:r>
              <a:endParaRPr b="0" i="0" sz="2200" u="none" cap="none" strike="noStrike">
                <a:solidFill>
                  <a:srgbClr val="000000"/>
                </a:solidFill>
                <a:latin typeface="Arial"/>
                <a:ea typeface="Arial"/>
                <a:cs typeface="Arial"/>
                <a:sym typeface="Arial"/>
              </a:endParaRPr>
            </a:p>
          </p:txBody>
        </p:sp>
        <p:sp>
          <p:nvSpPr>
            <p:cNvPr id="290" name="Google Shape;290;p27"/>
            <p:cNvSpPr/>
            <p:nvPr/>
          </p:nvSpPr>
          <p:spPr>
            <a:xfrm>
              <a:off x="-59400000" y="4084200"/>
              <a:ext cx="89825" cy="212700"/>
            </a:xfrm>
            <a:custGeom>
              <a:rect b="b" l="l" r="r" t="t"/>
              <a:pathLst>
                <a:path extrusionOk="0" h="8508" w="3593">
                  <a:moveTo>
                    <a:pt x="1734" y="1607"/>
                  </a:moveTo>
                  <a:cubicBezTo>
                    <a:pt x="1923" y="1607"/>
                    <a:pt x="2175" y="1797"/>
                    <a:pt x="2175" y="2049"/>
                  </a:cubicBezTo>
                  <a:lnTo>
                    <a:pt x="2175" y="7278"/>
                  </a:lnTo>
                  <a:cubicBezTo>
                    <a:pt x="2175" y="7499"/>
                    <a:pt x="1986" y="7656"/>
                    <a:pt x="1734" y="7656"/>
                  </a:cubicBezTo>
                  <a:cubicBezTo>
                    <a:pt x="1513" y="7656"/>
                    <a:pt x="1356" y="7467"/>
                    <a:pt x="1356" y="7278"/>
                  </a:cubicBezTo>
                  <a:lnTo>
                    <a:pt x="1356" y="2049"/>
                  </a:lnTo>
                  <a:cubicBezTo>
                    <a:pt x="1356" y="1797"/>
                    <a:pt x="1545" y="1607"/>
                    <a:pt x="1734" y="1607"/>
                  </a:cubicBezTo>
                  <a:close/>
                  <a:moveTo>
                    <a:pt x="1230" y="1"/>
                  </a:moveTo>
                  <a:cubicBezTo>
                    <a:pt x="568" y="1"/>
                    <a:pt x="1" y="536"/>
                    <a:pt x="1" y="1198"/>
                  </a:cubicBezTo>
                  <a:lnTo>
                    <a:pt x="1" y="8507"/>
                  </a:lnTo>
                  <a:lnTo>
                    <a:pt x="3593" y="8507"/>
                  </a:lnTo>
                  <a:lnTo>
                    <a:pt x="3593" y="1198"/>
                  </a:lnTo>
                  <a:cubicBezTo>
                    <a:pt x="3561" y="536"/>
                    <a:pt x="2994" y="1"/>
                    <a:pt x="2332" y="1"/>
                  </a:cubicBezTo>
                  <a:close/>
                </a:path>
              </a:pathLst>
            </a:custGeom>
            <a:solidFill>
              <a:schemeClr val="accen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2200"/>
                <a:buFont typeface="Arial"/>
                <a:buNone/>
              </a:pPr>
              <a:r>
                <a:t/>
              </a:r>
              <a:endParaRPr b="0" i="0" sz="2200" u="none" cap="none" strike="noStrike">
                <a:solidFill>
                  <a:srgbClr val="000000"/>
                </a:solidFill>
                <a:latin typeface="Arial"/>
                <a:ea typeface="Arial"/>
                <a:cs typeface="Arial"/>
                <a:sym typeface="Arial"/>
              </a:endParaRPr>
            </a:p>
          </p:txBody>
        </p:sp>
        <p:sp>
          <p:nvSpPr>
            <p:cNvPr id="291" name="Google Shape;291;p27"/>
            <p:cNvSpPr/>
            <p:nvPr/>
          </p:nvSpPr>
          <p:spPr>
            <a:xfrm>
              <a:off x="-59290500" y="4317350"/>
              <a:ext cx="89800" cy="82725"/>
            </a:xfrm>
            <a:custGeom>
              <a:rect b="b" l="l" r="r" t="t"/>
              <a:pathLst>
                <a:path extrusionOk="0" h="3309" w="3592">
                  <a:moveTo>
                    <a:pt x="1796" y="851"/>
                  </a:moveTo>
                  <a:cubicBezTo>
                    <a:pt x="2048" y="851"/>
                    <a:pt x="2205" y="1071"/>
                    <a:pt x="2205" y="1260"/>
                  </a:cubicBezTo>
                  <a:cubicBezTo>
                    <a:pt x="2205" y="1449"/>
                    <a:pt x="2016" y="1701"/>
                    <a:pt x="1796" y="1701"/>
                  </a:cubicBezTo>
                  <a:cubicBezTo>
                    <a:pt x="1575" y="1701"/>
                    <a:pt x="1386" y="1481"/>
                    <a:pt x="1386" y="1260"/>
                  </a:cubicBezTo>
                  <a:cubicBezTo>
                    <a:pt x="1386" y="1008"/>
                    <a:pt x="1575" y="851"/>
                    <a:pt x="1796" y="851"/>
                  </a:cubicBezTo>
                  <a:close/>
                  <a:moveTo>
                    <a:pt x="0" y="0"/>
                  </a:moveTo>
                  <a:lnTo>
                    <a:pt x="0" y="2079"/>
                  </a:lnTo>
                  <a:cubicBezTo>
                    <a:pt x="0" y="2741"/>
                    <a:pt x="536" y="3308"/>
                    <a:pt x="1260" y="3308"/>
                  </a:cubicBezTo>
                  <a:lnTo>
                    <a:pt x="2363" y="3308"/>
                  </a:lnTo>
                  <a:cubicBezTo>
                    <a:pt x="3025" y="3308"/>
                    <a:pt x="3592" y="2741"/>
                    <a:pt x="3592" y="2079"/>
                  </a:cubicBezTo>
                  <a:lnTo>
                    <a:pt x="3592" y="0"/>
                  </a:lnTo>
                  <a:close/>
                </a:path>
              </a:pathLst>
            </a:custGeom>
            <a:solidFill>
              <a:schemeClr val="accen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2200"/>
                <a:buFont typeface="Arial"/>
                <a:buNone/>
              </a:pPr>
              <a:r>
                <a:t/>
              </a:r>
              <a:endParaRPr b="0" i="0" sz="2200" u="none" cap="none" strike="noStrike">
                <a:solidFill>
                  <a:srgbClr val="000000"/>
                </a:solidFill>
                <a:latin typeface="Arial"/>
                <a:ea typeface="Arial"/>
                <a:cs typeface="Arial"/>
                <a:sym typeface="Arial"/>
              </a:endParaRPr>
            </a:p>
          </p:txBody>
        </p:sp>
        <p:sp>
          <p:nvSpPr>
            <p:cNvPr id="292" name="Google Shape;292;p27"/>
            <p:cNvSpPr/>
            <p:nvPr/>
          </p:nvSpPr>
          <p:spPr>
            <a:xfrm>
              <a:off x="-59290500" y="4084200"/>
              <a:ext cx="89800" cy="212700"/>
            </a:xfrm>
            <a:custGeom>
              <a:rect b="b" l="l" r="r" t="t"/>
              <a:pathLst>
                <a:path extrusionOk="0" h="8508" w="3592">
                  <a:moveTo>
                    <a:pt x="1796" y="1607"/>
                  </a:moveTo>
                  <a:cubicBezTo>
                    <a:pt x="2048" y="1607"/>
                    <a:pt x="2205" y="1797"/>
                    <a:pt x="2205" y="2049"/>
                  </a:cubicBezTo>
                  <a:lnTo>
                    <a:pt x="2205" y="7278"/>
                  </a:lnTo>
                  <a:cubicBezTo>
                    <a:pt x="2205" y="7499"/>
                    <a:pt x="2016" y="7656"/>
                    <a:pt x="1796" y="7656"/>
                  </a:cubicBezTo>
                  <a:cubicBezTo>
                    <a:pt x="1607" y="7656"/>
                    <a:pt x="1386" y="7467"/>
                    <a:pt x="1386" y="7278"/>
                  </a:cubicBezTo>
                  <a:lnTo>
                    <a:pt x="1386" y="2049"/>
                  </a:lnTo>
                  <a:cubicBezTo>
                    <a:pt x="1386" y="1797"/>
                    <a:pt x="1575" y="1607"/>
                    <a:pt x="1796" y="1607"/>
                  </a:cubicBezTo>
                  <a:close/>
                  <a:moveTo>
                    <a:pt x="1260" y="1"/>
                  </a:moveTo>
                  <a:cubicBezTo>
                    <a:pt x="599" y="1"/>
                    <a:pt x="0" y="536"/>
                    <a:pt x="0" y="1198"/>
                  </a:cubicBezTo>
                  <a:lnTo>
                    <a:pt x="0" y="8507"/>
                  </a:lnTo>
                  <a:lnTo>
                    <a:pt x="3592" y="8507"/>
                  </a:lnTo>
                  <a:lnTo>
                    <a:pt x="3592" y="1198"/>
                  </a:lnTo>
                  <a:cubicBezTo>
                    <a:pt x="3592" y="536"/>
                    <a:pt x="3025" y="1"/>
                    <a:pt x="2363" y="1"/>
                  </a:cubicBezTo>
                  <a:close/>
                </a:path>
              </a:pathLst>
            </a:custGeom>
            <a:solidFill>
              <a:schemeClr val="accen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2200"/>
                <a:buFont typeface="Arial"/>
                <a:buNone/>
              </a:pPr>
              <a:r>
                <a:t/>
              </a:r>
              <a:endParaRPr b="0" i="0" sz="2200" u="none" cap="none" strike="noStrike">
                <a:solidFill>
                  <a:srgbClr val="000000"/>
                </a:solidFill>
                <a:latin typeface="Arial"/>
                <a:ea typeface="Arial"/>
                <a:cs typeface="Arial"/>
                <a:sym typeface="Arial"/>
              </a:endParaRPr>
            </a:p>
          </p:txBody>
        </p:sp>
        <p:sp>
          <p:nvSpPr>
            <p:cNvPr id="293" name="Google Shape;293;p27"/>
            <p:cNvSpPr/>
            <p:nvPr/>
          </p:nvSpPr>
          <p:spPr>
            <a:xfrm>
              <a:off x="-59181025" y="4317350"/>
              <a:ext cx="89800" cy="82725"/>
            </a:xfrm>
            <a:custGeom>
              <a:rect b="b" l="l" r="r" t="t"/>
              <a:pathLst>
                <a:path extrusionOk="0" h="3309" w="3592">
                  <a:moveTo>
                    <a:pt x="1828" y="851"/>
                  </a:moveTo>
                  <a:cubicBezTo>
                    <a:pt x="2080" y="851"/>
                    <a:pt x="2269" y="1071"/>
                    <a:pt x="2269" y="1260"/>
                  </a:cubicBezTo>
                  <a:cubicBezTo>
                    <a:pt x="2269" y="1449"/>
                    <a:pt x="2080" y="1701"/>
                    <a:pt x="1828" y="1701"/>
                  </a:cubicBezTo>
                  <a:cubicBezTo>
                    <a:pt x="1607" y="1701"/>
                    <a:pt x="1450" y="1481"/>
                    <a:pt x="1450" y="1260"/>
                  </a:cubicBezTo>
                  <a:cubicBezTo>
                    <a:pt x="1450" y="1008"/>
                    <a:pt x="1607" y="851"/>
                    <a:pt x="1828" y="851"/>
                  </a:cubicBezTo>
                  <a:close/>
                  <a:moveTo>
                    <a:pt x="0" y="0"/>
                  </a:moveTo>
                  <a:lnTo>
                    <a:pt x="0" y="2079"/>
                  </a:lnTo>
                  <a:lnTo>
                    <a:pt x="32" y="2079"/>
                  </a:lnTo>
                  <a:cubicBezTo>
                    <a:pt x="32" y="2741"/>
                    <a:pt x="567" y="3308"/>
                    <a:pt x="1261" y="3308"/>
                  </a:cubicBezTo>
                  <a:lnTo>
                    <a:pt x="2363" y="3308"/>
                  </a:lnTo>
                  <a:cubicBezTo>
                    <a:pt x="3025" y="3308"/>
                    <a:pt x="3592" y="2741"/>
                    <a:pt x="3592" y="2079"/>
                  </a:cubicBezTo>
                  <a:lnTo>
                    <a:pt x="3592" y="0"/>
                  </a:lnTo>
                  <a:close/>
                </a:path>
              </a:pathLst>
            </a:custGeom>
            <a:solidFill>
              <a:schemeClr val="accen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2200"/>
                <a:buFont typeface="Arial"/>
                <a:buNone/>
              </a:pPr>
              <a:r>
                <a:t/>
              </a:r>
              <a:endParaRPr b="0" i="0" sz="2200" u="none" cap="none" strike="noStrike">
                <a:solidFill>
                  <a:srgbClr val="000000"/>
                </a:solidFill>
                <a:latin typeface="Arial"/>
                <a:ea typeface="Arial"/>
                <a:cs typeface="Arial"/>
                <a:sym typeface="Arial"/>
              </a:endParaRPr>
            </a:p>
          </p:txBody>
        </p:sp>
        <p:sp>
          <p:nvSpPr>
            <p:cNvPr id="294" name="Google Shape;294;p27"/>
            <p:cNvSpPr/>
            <p:nvPr/>
          </p:nvSpPr>
          <p:spPr>
            <a:xfrm>
              <a:off x="-59179450" y="4084200"/>
              <a:ext cx="89800" cy="212700"/>
            </a:xfrm>
            <a:custGeom>
              <a:rect b="b" l="l" r="r" t="t"/>
              <a:pathLst>
                <a:path extrusionOk="0" h="8508" w="3592">
                  <a:moveTo>
                    <a:pt x="1733" y="1607"/>
                  </a:moveTo>
                  <a:cubicBezTo>
                    <a:pt x="1922" y="1607"/>
                    <a:pt x="2174" y="1797"/>
                    <a:pt x="2174" y="2049"/>
                  </a:cubicBezTo>
                  <a:lnTo>
                    <a:pt x="2174" y="7278"/>
                  </a:lnTo>
                  <a:cubicBezTo>
                    <a:pt x="2174" y="7499"/>
                    <a:pt x="1985" y="7656"/>
                    <a:pt x="1733" y="7656"/>
                  </a:cubicBezTo>
                  <a:cubicBezTo>
                    <a:pt x="1513" y="7656"/>
                    <a:pt x="1355" y="7467"/>
                    <a:pt x="1355" y="7278"/>
                  </a:cubicBezTo>
                  <a:lnTo>
                    <a:pt x="1355" y="2049"/>
                  </a:lnTo>
                  <a:cubicBezTo>
                    <a:pt x="1355" y="1797"/>
                    <a:pt x="1544" y="1607"/>
                    <a:pt x="1733" y="1607"/>
                  </a:cubicBezTo>
                  <a:close/>
                  <a:moveTo>
                    <a:pt x="1229" y="1"/>
                  </a:moveTo>
                  <a:cubicBezTo>
                    <a:pt x="567" y="1"/>
                    <a:pt x="0" y="536"/>
                    <a:pt x="0" y="1198"/>
                  </a:cubicBezTo>
                  <a:lnTo>
                    <a:pt x="0" y="8507"/>
                  </a:lnTo>
                  <a:lnTo>
                    <a:pt x="3592" y="8507"/>
                  </a:lnTo>
                  <a:lnTo>
                    <a:pt x="3592" y="1198"/>
                  </a:lnTo>
                  <a:cubicBezTo>
                    <a:pt x="3560" y="536"/>
                    <a:pt x="2993" y="1"/>
                    <a:pt x="2332" y="1"/>
                  </a:cubicBezTo>
                  <a:close/>
                </a:path>
              </a:pathLst>
            </a:custGeom>
            <a:solidFill>
              <a:schemeClr val="accen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2200"/>
                <a:buFont typeface="Arial"/>
                <a:buNone/>
              </a:pPr>
              <a:r>
                <a:t/>
              </a:r>
              <a:endParaRPr b="0" i="0" sz="2200" u="none" cap="none" strike="noStrike">
                <a:solidFill>
                  <a:srgbClr val="000000"/>
                </a:solidFill>
                <a:latin typeface="Arial"/>
                <a:ea typeface="Arial"/>
                <a:cs typeface="Arial"/>
                <a:sym typeface="Arial"/>
              </a:endParaRPr>
            </a:p>
          </p:txBody>
        </p:sp>
      </p:grpSp>
      <p:grpSp>
        <p:nvGrpSpPr>
          <p:cNvPr id="295" name="Google Shape;295;p27"/>
          <p:cNvGrpSpPr/>
          <p:nvPr/>
        </p:nvGrpSpPr>
        <p:grpSpPr>
          <a:xfrm>
            <a:off x="5701269" y="3989081"/>
            <a:ext cx="366052" cy="356831"/>
            <a:chOff x="-31817400" y="3910025"/>
            <a:chExt cx="301675" cy="294075"/>
          </a:xfrm>
        </p:grpSpPr>
        <p:sp>
          <p:nvSpPr>
            <p:cNvPr id="296" name="Google Shape;296;p27"/>
            <p:cNvSpPr/>
            <p:nvPr/>
          </p:nvSpPr>
          <p:spPr>
            <a:xfrm>
              <a:off x="-31817400" y="3911550"/>
              <a:ext cx="301675" cy="292550"/>
            </a:xfrm>
            <a:custGeom>
              <a:rect b="b" l="l" r="r" t="t"/>
              <a:pathLst>
                <a:path extrusionOk="0" h="11702" w="12067">
                  <a:moveTo>
                    <a:pt x="2558" y="0"/>
                  </a:moveTo>
                  <a:cubicBezTo>
                    <a:pt x="2357" y="0"/>
                    <a:pt x="2155" y="24"/>
                    <a:pt x="1954" y="70"/>
                  </a:cubicBezTo>
                  <a:cubicBezTo>
                    <a:pt x="1828" y="102"/>
                    <a:pt x="1733" y="196"/>
                    <a:pt x="1702" y="322"/>
                  </a:cubicBezTo>
                  <a:cubicBezTo>
                    <a:pt x="1670" y="448"/>
                    <a:pt x="1702" y="543"/>
                    <a:pt x="1796" y="637"/>
                  </a:cubicBezTo>
                  <a:lnTo>
                    <a:pt x="2679" y="1551"/>
                  </a:lnTo>
                  <a:cubicBezTo>
                    <a:pt x="2962" y="1803"/>
                    <a:pt x="2962" y="2244"/>
                    <a:pt x="2679" y="2528"/>
                  </a:cubicBezTo>
                  <a:cubicBezTo>
                    <a:pt x="2553" y="2669"/>
                    <a:pt x="2379" y="2740"/>
                    <a:pt x="2202" y="2740"/>
                  </a:cubicBezTo>
                  <a:cubicBezTo>
                    <a:pt x="2025" y="2740"/>
                    <a:pt x="1844" y="2669"/>
                    <a:pt x="1702" y="2528"/>
                  </a:cubicBezTo>
                  <a:lnTo>
                    <a:pt x="788" y="1614"/>
                  </a:lnTo>
                  <a:cubicBezTo>
                    <a:pt x="744" y="1569"/>
                    <a:pt x="668" y="1525"/>
                    <a:pt x="582" y="1525"/>
                  </a:cubicBezTo>
                  <a:cubicBezTo>
                    <a:pt x="547" y="1525"/>
                    <a:pt x="510" y="1532"/>
                    <a:pt x="473" y="1551"/>
                  </a:cubicBezTo>
                  <a:cubicBezTo>
                    <a:pt x="347" y="1582"/>
                    <a:pt x="284" y="1645"/>
                    <a:pt x="253" y="1771"/>
                  </a:cubicBezTo>
                  <a:cubicBezTo>
                    <a:pt x="1" y="2591"/>
                    <a:pt x="253" y="3473"/>
                    <a:pt x="883" y="4103"/>
                  </a:cubicBezTo>
                  <a:cubicBezTo>
                    <a:pt x="1366" y="4494"/>
                    <a:pt x="1932" y="4750"/>
                    <a:pt x="2619" y="4750"/>
                  </a:cubicBezTo>
                  <a:cubicBezTo>
                    <a:pt x="2874" y="4750"/>
                    <a:pt x="3145" y="4715"/>
                    <a:pt x="3435" y="4638"/>
                  </a:cubicBezTo>
                  <a:lnTo>
                    <a:pt x="7247" y="8482"/>
                  </a:lnTo>
                  <a:cubicBezTo>
                    <a:pt x="6963" y="9522"/>
                    <a:pt x="7215" y="10372"/>
                    <a:pt x="7814" y="10971"/>
                  </a:cubicBezTo>
                  <a:cubicBezTo>
                    <a:pt x="8291" y="11472"/>
                    <a:pt x="8895" y="11702"/>
                    <a:pt x="9516" y="11702"/>
                  </a:cubicBezTo>
                  <a:cubicBezTo>
                    <a:pt x="9714" y="11702"/>
                    <a:pt x="9915" y="11678"/>
                    <a:pt x="10114" y="11632"/>
                  </a:cubicBezTo>
                  <a:cubicBezTo>
                    <a:pt x="10240" y="11569"/>
                    <a:pt x="10334" y="11506"/>
                    <a:pt x="10366" y="11380"/>
                  </a:cubicBezTo>
                  <a:cubicBezTo>
                    <a:pt x="10397" y="11254"/>
                    <a:pt x="10366" y="11128"/>
                    <a:pt x="10271" y="11065"/>
                  </a:cubicBezTo>
                  <a:lnTo>
                    <a:pt x="9389" y="10152"/>
                  </a:lnTo>
                  <a:cubicBezTo>
                    <a:pt x="9106" y="9868"/>
                    <a:pt x="9106" y="9459"/>
                    <a:pt x="9389" y="9175"/>
                  </a:cubicBezTo>
                  <a:cubicBezTo>
                    <a:pt x="9515" y="9033"/>
                    <a:pt x="9688" y="8962"/>
                    <a:pt x="9866" y="8962"/>
                  </a:cubicBezTo>
                  <a:cubicBezTo>
                    <a:pt x="10043" y="8962"/>
                    <a:pt x="10224" y="9033"/>
                    <a:pt x="10366" y="9175"/>
                  </a:cubicBezTo>
                  <a:lnTo>
                    <a:pt x="11279" y="10089"/>
                  </a:lnTo>
                  <a:cubicBezTo>
                    <a:pt x="11326" y="10135"/>
                    <a:pt x="11405" y="10164"/>
                    <a:pt x="11494" y="10164"/>
                  </a:cubicBezTo>
                  <a:cubicBezTo>
                    <a:pt x="11527" y="10164"/>
                    <a:pt x="11561" y="10160"/>
                    <a:pt x="11594" y="10152"/>
                  </a:cubicBezTo>
                  <a:cubicBezTo>
                    <a:pt x="11720" y="10120"/>
                    <a:pt x="11783" y="10026"/>
                    <a:pt x="11815" y="9931"/>
                  </a:cubicBezTo>
                  <a:cubicBezTo>
                    <a:pt x="12067" y="9081"/>
                    <a:pt x="11815" y="8230"/>
                    <a:pt x="11185" y="7600"/>
                  </a:cubicBezTo>
                  <a:cubicBezTo>
                    <a:pt x="10778" y="7170"/>
                    <a:pt x="10224" y="6903"/>
                    <a:pt x="9537" y="6903"/>
                  </a:cubicBezTo>
                  <a:cubicBezTo>
                    <a:pt x="9266" y="6903"/>
                    <a:pt x="8975" y="6944"/>
                    <a:pt x="8665" y="7033"/>
                  </a:cubicBezTo>
                  <a:lnTo>
                    <a:pt x="4852" y="3221"/>
                  </a:lnTo>
                  <a:lnTo>
                    <a:pt x="4884" y="3032"/>
                  </a:lnTo>
                  <a:cubicBezTo>
                    <a:pt x="5136" y="2213"/>
                    <a:pt x="4884" y="1330"/>
                    <a:pt x="4254" y="700"/>
                  </a:cubicBezTo>
                  <a:cubicBezTo>
                    <a:pt x="3778" y="225"/>
                    <a:pt x="3177" y="0"/>
                    <a:pt x="2558" y="0"/>
                  </a:cubicBezTo>
                  <a:close/>
                </a:path>
              </a:pathLst>
            </a:custGeom>
            <a:solidFill>
              <a:srgbClr val="2F272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97" name="Google Shape;297;p27"/>
            <p:cNvSpPr/>
            <p:nvPr/>
          </p:nvSpPr>
          <p:spPr>
            <a:xfrm>
              <a:off x="-31816600" y="4062950"/>
              <a:ext cx="144150" cy="140600"/>
            </a:xfrm>
            <a:custGeom>
              <a:rect b="b" l="l" r="r" t="t"/>
              <a:pathLst>
                <a:path extrusionOk="0" h="5624" w="5766">
                  <a:moveTo>
                    <a:pt x="4080" y="1504"/>
                  </a:moveTo>
                  <a:cubicBezTo>
                    <a:pt x="4167" y="1504"/>
                    <a:pt x="4253" y="1528"/>
                    <a:pt x="4316" y="1575"/>
                  </a:cubicBezTo>
                  <a:cubicBezTo>
                    <a:pt x="4442" y="1701"/>
                    <a:pt x="4442" y="1953"/>
                    <a:pt x="4316" y="2048"/>
                  </a:cubicBezTo>
                  <a:lnTo>
                    <a:pt x="2205" y="4159"/>
                  </a:lnTo>
                  <a:cubicBezTo>
                    <a:pt x="2158" y="4206"/>
                    <a:pt x="2072" y="4230"/>
                    <a:pt x="1985" y="4230"/>
                  </a:cubicBezTo>
                  <a:cubicBezTo>
                    <a:pt x="1898" y="4230"/>
                    <a:pt x="1812" y="4206"/>
                    <a:pt x="1764" y="4159"/>
                  </a:cubicBezTo>
                  <a:cubicBezTo>
                    <a:pt x="1638" y="4033"/>
                    <a:pt x="1638" y="3781"/>
                    <a:pt x="1764" y="3686"/>
                  </a:cubicBezTo>
                  <a:lnTo>
                    <a:pt x="3844" y="1575"/>
                  </a:lnTo>
                  <a:cubicBezTo>
                    <a:pt x="3907" y="1528"/>
                    <a:pt x="3993" y="1504"/>
                    <a:pt x="4080" y="1504"/>
                  </a:cubicBezTo>
                  <a:close/>
                  <a:moveTo>
                    <a:pt x="3844" y="0"/>
                  </a:moveTo>
                  <a:lnTo>
                    <a:pt x="567" y="3277"/>
                  </a:lnTo>
                  <a:cubicBezTo>
                    <a:pt x="0" y="3844"/>
                    <a:pt x="0" y="4694"/>
                    <a:pt x="567" y="5198"/>
                  </a:cubicBezTo>
                  <a:cubicBezTo>
                    <a:pt x="835" y="5482"/>
                    <a:pt x="1189" y="5624"/>
                    <a:pt x="1540" y="5624"/>
                  </a:cubicBezTo>
                  <a:cubicBezTo>
                    <a:pt x="1890" y="5624"/>
                    <a:pt x="2237" y="5482"/>
                    <a:pt x="2489" y="5198"/>
                  </a:cubicBezTo>
                  <a:lnTo>
                    <a:pt x="5766" y="1953"/>
                  </a:lnTo>
                  <a:lnTo>
                    <a:pt x="3844" y="0"/>
                  </a:lnTo>
                  <a:close/>
                </a:path>
              </a:pathLst>
            </a:custGeom>
            <a:solidFill>
              <a:srgbClr val="2F272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98" name="Google Shape;298;p27"/>
            <p:cNvSpPr/>
            <p:nvPr/>
          </p:nvSpPr>
          <p:spPr>
            <a:xfrm>
              <a:off x="-31648050" y="3910025"/>
              <a:ext cx="129175" cy="127725"/>
            </a:xfrm>
            <a:custGeom>
              <a:rect b="b" l="l" r="r" t="t"/>
              <a:pathLst>
                <a:path extrusionOk="0" h="5109" w="5167">
                  <a:moveTo>
                    <a:pt x="4249" y="1"/>
                  </a:moveTo>
                  <a:cubicBezTo>
                    <a:pt x="4179" y="1"/>
                    <a:pt x="4106" y="24"/>
                    <a:pt x="4033" y="68"/>
                  </a:cubicBezTo>
                  <a:lnTo>
                    <a:pt x="2206" y="1171"/>
                  </a:lnTo>
                  <a:cubicBezTo>
                    <a:pt x="2017" y="1265"/>
                    <a:pt x="1985" y="1549"/>
                    <a:pt x="2143" y="1706"/>
                  </a:cubicBezTo>
                  <a:lnTo>
                    <a:pt x="2300" y="1864"/>
                  </a:lnTo>
                  <a:lnTo>
                    <a:pt x="0" y="4164"/>
                  </a:lnTo>
                  <a:lnTo>
                    <a:pt x="945" y="5109"/>
                  </a:lnTo>
                  <a:lnTo>
                    <a:pt x="3245" y="2809"/>
                  </a:lnTo>
                  <a:lnTo>
                    <a:pt x="3434" y="2998"/>
                  </a:lnTo>
                  <a:cubicBezTo>
                    <a:pt x="3502" y="3066"/>
                    <a:pt x="3594" y="3099"/>
                    <a:pt x="3684" y="3099"/>
                  </a:cubicBezTo>
                  <a:cubicBezTo>
                    <a:pt x="3802" y="3099"/>
                    <a:pt x="3916" y="3042"/>
                    <a:pt x="3970" y="2935"/>
                  </a:cubicBezTo>
                  <a:lnTo>
                    <a:pt x="5073" y="1108"/>
                  </a:lnTo>
                  <a:cubicBezTo>
                    <a:pt x="5167" y="1013"/>
                    <a:pt x="5167" y="793"/>
                    <a:pt x="5041" y="698"/>
                  </a:cubicBezTo>
                  <a:lnTo>
                    <a:pt x="4474" y="100"/>
                  </a:lnTo>
                  <a:cubicBezTo>
                    <a:pt x="4406" y="32"/>
                    <a:pt x="4330" y="1"/>
                    <a:pt x="4249" y="1"/>
                  </a:cubicBezTo>
                  <a:close/>
                </a:path>
              </a:pathLst>
            </a:custGeom>
            <a:solidFill>
              <a:srgbClr val="2F272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pic>
        <p:nvPicPr>
          <p:cNvPr id="299" name="Google Shape;299;p27"/>
          <p:cNvPicPr preferRelativeResize="0"/>
          <p:nvPr/>
        </p:nvPicPr>
        <p:blipFill rotWithShape="1">
          <a:blip r:embed="rId5">
            <a:alphaModFix/>
          </a:blip>
          <a:srcRect b="0" l="0" r="0" t="0"/>
          <a:stretch/>
        </p:blipFill>
        <p:spPr>
          <a:xfrm>
            <a:off x="7951860" y="4480774"/>
            <a:ext cx="1314633" cy="352474"/>
          </a:xfrm>
          <a:prstGeom prst="rect">
            <a:avLst/>
          </a:prstGeom>
          <a:noFill/>
          <a:ln>
            <a:noFill/>
          </a:ln>
        </p:spPr>
      </p:pic>
      <p:sp>
        <p:nvSpPr>
          <p:cNvPr id="300" name="Google Shape;300;p27"/>
          <p:cNvSpPr txBox="1"/>
          <p:nvPr/>
        </p:nvSpPr>
        <p:spPr>
          <a:xfrm>
            <a:off x="2553831" y="393544"/>
            <a:ext cx="6673978" cy="780238"/>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3000"/>
              <a:buFont typeface="Vidaloka"/>
              <a:buNone/>
            </a:pPr>
            <a:r>
              <a:rPr b="0" i="1" lang="th-TH" sz="2000" u="none" cap="none" strike="noStrike">
                <a:solidFill>
                  <a:schemeClr val="dk1"/>
                </a:solidFill>
                <a:latin typeface="Vidaloka"/>
                <a:ea typeface="Vidaloka"/>
                <a:cs typeface="Vidaloka"/>
                <a:sym typeface="Vidaloka"/>
              </a:rPr>
              <a:t>ให้นักเรียนวาดแผนภาพมุมมองด้านข้างของทางลาดให้กับวิศวกร</a:t>
            </a:r>
            <a:endParaRPr/>
          </a:p>
        </p:txBody>
      </p:sp>
      <p:sp>
        <p:nvSpPr>
          <p:cNvPr id="301" name="Google Shape;301;p27"/>
          <p:cNvSpPr txBox="1"/>
          <p:nvPr/>
        </p:nvSpPr>
        <p:spPr>
          <a:xfrm>
            <a:off x="312965" y="3868349"/>
            <a:ext cx="1653436" cy="400110"/>
          </a:xfrm>
          <a:prstGeom prst="rect">
            <a:avLst/>
          </a:prstGeom>
          <a:noFill/>
          <a:ln cap="flat" cmpd="sng" w="9525">
            <a:solidFill>
              <a:schemeClr val="dk2"/>
            </a:solidFill>
            <a:prstDash val="solid"/>
            <a:round/>
            <a:headEnd len="sm" w="sm" type="none"/>
            <a:tailEnd len="sm" w="sm" type="none"/>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th-TH" sz="2000" u="none" cap="none" strike="noStrike">
                <a:solidFill>
                  <a:srgbClr val="000000"/>
                </a:solidFill>
                <a:latin typeface="Vidaloka"/>
                <a:ea typeface="Vidaloka"/>
                <a:cs typeface="Vidaloka"/>
                <a:sym typeface="Vidaloka"/>
              </a:rPr>
              <a:t>เวลา: 5 นาที</a:t>
            </a:r>
            <a:endParaRPr b="0" i="0" sz="2000" u="none" cap="none" strike="noStrike">
              <a:solidFill>
                <a:srgbClr val="000000"/>
              </a:solidFill>
              <a:latin typeface="Vidaloka"/>
              <a:ea typeface="Vidaloka"/>
              <a:cs typeface="Vidaloka"/>
              <a:sym typeface="Vidaloka"/>
            </a:endParaRPr>
          </a:p>
        </p:txBody>
      </p:sp>
      <p:pic>
        <p:nvPicPr>
          <p:cNvPr descr="Timer Images - Free Download on Freepik" id="302" name="Google Shape;302;p27"/>
          <p:cNvPicPr preferRelativeResize="0"/>
          <p:nvPr/>
        </p:nvPicPr>
        <p:blipFill rotWithShape="1">
          <a:blip r:embed="rId6">
            <a:alphaModFix/>
          </a:blip>
          <a:srcRect b="0" l="0" r="0" t="0"/>
          <a:stretch/>
        </p:blipFill>
        <p:spPr>
          <a:xfrm>
            <a:off x="-33435" y="3383338"/>
            <a:ext cx="692798" cy="692798"/>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23" presetSubtype="16">
                                  <p:stCondLst>
                                    <p:cond delay="0"/>
                                  </p:stCondLst>
                                  <p:childTnLst>
                                    <p:set>
                                      <p:cBhvr>
                                        <p:cTn dur="1" fill="hold">
                                          <p:stCondLst>
                                            <p:cond delay="0"/>
                                          </p:stCondLst>
                                        </p:cTn>
                                        <p:tgtEl>
                                          <p:spTgt spid="286"/>
                                        </p:tgtEl>
                                        <p:attrNameLst>
                                          <p:attrName>style.visibility</p:attrName>
                                        </p:attrNameLst>
                                      </p:cBhvr>
                                      <p:to>
                                        <p:strVal val="visible"/>
                                      </p:to>
                                    </p:set>
                                    <p:anim calcmode="lin" valueType="num">
                                      <p:cBhvr additive="base">
                                        <p:cTn dur="500"/>
                                        <p:tgtEl>
                                          <p:spTgt spid="286"/>
                                        </p:tgtEl>
                                        <p:attrNameLst>
                                          <p:attrName>ppt_w</p:attrName>
                                        </p:attrNameLst>
                                      </p:cBhvr>
                                      <p:tavLst>
                                        <p:tav fmla="" tm="0">
                                          <p:val>
                                            <p:strVal val="0"/>
                                          </p:val>
                                        </p:tav>
                                        <p:tav fmla="" tm="100000">
                                          <p:val>
                                            <p:strVal val="#ppt_w"/>
                                          </p:val>
                                        </p:tav>
                                      </p:tavLst>
                                    </p:anim>
                                    <p:anim calcmode="lin" valueType="num">
                                      <p:cBhvr additive="base">
                                        <p:cTn dur="500"/>
                                        <p:tgtEl>
                                          <p:spTgt spid="286"/>
                                        </p:tgtEl>
                                        <p:attrNameLst>
                                          <p:attrName>ppt_h</p:attrName>
                                        </p:attrNameLst>
                                      </p:cBhvr>
                                      <p:tavLst>
                                        <p:tav fmla="" tm="0">
                                          <p:val>
                                            <p:strVal val="0"/>
                                          </p:val>
                                        </p:tav>
                                        <p:tav fmla="" tm="100000">
                                          <p:val>
                                            <p:strVal val="#ppt_h"/>
                                          </p:val>
                                        </p:tav>
                                      </p:tavLst>
                                    </p:anim>
                                  </p:childTnLst>
                                </p:cTn>
                              </p:par>
                              <p:par>
                                <p:cTn fill="hold" nodeType="withEffect" presetClass="entr" presetID="23" presetSubtype="16">
                                  <p:stCondLst>
                                    <p:cond delay="0"/>
                                  </p:stCondLst>
                                  <p:childTnLst>
                                    <p:set>
                                      <p:cBhvr>
                                        <p:cTn dur="1" fill="hold">
                                          <p:stCondLst>
                                            <p:cond delay="0"/>
                                          </p:stCondLst>
                                        </p:cTn>
                                        <p:tgtEl>
                                          <p:spTgt spid="288"/>
                                        </p:tgtEl>
                                        <p:attrNameLst>
                                          <p:attrName>style.visibility</p:attrName>
                                        </p:attrNameLst>
                                      </p:cBhvr>
                                      <p:to>
                                        <p:strVal val="visible"/>
                                      </p:to>
                                    </p:set>
                                    <p:anim calcmode="lin" valueType="num">
                                      <p:cBhvr additive="base">
                                        <p:cTn dur="500"/>
                                        <p:tgtEl>
                                          <p:spTgt spid="288"/>
                                        </p:tgtEl>
                                        <p:attrNameLst>
                                          <p:attrName>ppt_w</p:attrName>
                                        </p:attrNameLst>
                                      </p:cBhvr>
                                      <p:tavLst>
                                        <p:tav fmla="" tm="0">
                                          <p:val>
                                            <p:strVal val="0"/>
                                          </p:val>
                                        </p:tav>
                                        <p:tav fmla="" tm="100000">
                                          <p:val>
                                            <p:strVal val="#ppt_w"/>
                                          </p:val>
                                        </p:tav>
                                      </p:tavLst>
                                    </p:anim>
                                    <p:anim calcmode="lin" valueType="num">
                                      <p:cBhvr additive="base">
                                        <p:cTn dur="500"/>
                                        <p:tgtEl>
                                          <p:spTgt spid="288"/>
                                        </p:tgtEl>
                                        <p:attrNameLst>
                                          <p:attrName>ppt_h</p:attrName>
                                        </p:attrNameLst>
                                      </p:cBhvr>
                                      <p:tavLst>
                                        <p:tav fmla="" tm="0">
                                          <p:val>
                                            <p:strVal val="0"/>
                                          </p:val>
                                        </p:tav>
                                        <p:tav fmla="" tm="100000">
                                          <p:val>
                                            <p:strVal val="#ppt_h"/>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3" presetSubtype="16">
                                  <p:stCondLst>
                                    <p:cond delay="0"/>
                                  </p:stCondLst>
                                  <p:childTnLst>
                                    <p:set>
                                      <p:cBhvr>
                                        <p:cTn dur="1" fill="hold">
                                          <p:stCondLst>
                                            <p:cond delay="0"/>
                                          </p:stCondLst>
                                        </p:cTn>
                                        <p:tgtEl>
                                          <p:spTgt spid="287"/>
                                        </p:tgtEl>
                                        <p:attrNameLst>
                                          <p:attrName>style.visibility</p:attrName>
                                        </p:attrNameLst>
                                      </p:cBhvr>
                                      <p:to>
                                        <p:strVal val="visible"/>
                                      </p:to>
                                    </p:set>
                                    <p:anim calcmode="lin" valueType="num">
                                      <p:cBhvr additive="base">
                                        <p:cTn dur="500"/>
                                        <p:tgtEl>
                                          <p:spTgt spid="287"/>
                                        </p:tgtEl>
                                        <p:attrNameLst>
                                          <p:attrName>ppt_w</p:attrName>
                                        </p:attrNameLst>
                                      </p:cBhvr>
                                      <p:tavLst>
                                        <p:tav fmla="" tm="0">
                                          <p:val>
                                            <p:strVal val="0"/>
                                          </p:val>
                                        </p:tav>
                                        <p:tav fmla="" tm="100000">
                                          <p:val>
                                            <p:strVal val="#ppt_w"/>
                                          </p:val>
                                        </p:tav>
                                      </p:tavLst>
                                    </p:anim>
                                    <p:anim calcmode="lin" valueType="num">
                                      <p:cBhvr additive="base">
                                        <p:cTn dur="500"/>
                                        <p:tgtEl>
                                          <p:spTgt spid="287"/>
                                        </p:tgtEl>
                                        <p:attrNameLst>
                                          <p:attrName>ppt_h</p:attrName>
                                        </p:attrNameLst>
                                      </p:cBhvr>
                                      <p:tavLst>
                                        <p:tav fmla="" tm="0">
                                          <p:val>
                                            <p:strVal val="0"/>
                                          </p:val>
                                        </p:tav>
                                        <p:tav fmla="" tm="100000">
                                          <p:val>
                                            <p:strVal val="#ppt_h"/>
                                          </p:val>
                                        </p:tav>
                                      </p:tavLst>
                                    </p:anim>
                                  </p:childTnLst>
                                </p:cTn>
                              </p:par>
                              <p:par>
                                <p:cTn fill="hold" nodeType="withEffect" presetClass="entr" presetID="23" presetSubtype="16">
                                  <p:stCondLst>
                                    <p:cond delay="0"/>
                                  </p:stCondLst>
                                  <p:childTnLst>
                                    <p:set>
                                      <p:cBhvr>
                                        <p:cTn dur="1" fill="hold">
                                          <p:stCondLst>
                                            <p:cond delay="0"/>
                                          </p:stCondLst>
                                        </p:cTn>
                                        <p:tgtEl>
                                          <p:spTgt spid="295"/>
                                        </p:tgtEl>
                                        <p:attrNameLst>
                                          <p:attrName>style.visibility</p:attrName>
                                        </p:attrNameLst>
                                      </p:cBhvr>
                                      <p:to>
                                        <p:strVal val="visible"/>
                                      </p:to>
                                    </p:set>
                                    <p:anim calcmode="lin" valueType="num">
                                      <p:cBhvr additive="base">
                                        <p:cTn dur="500"/>
                                        <p:tgtEl>
                                          <p:spTgt spid="295"/>
                                        </p:tgtEl>
                                        <p:attrNameLst>
                                          <p:attrName>ppt_w</p:attrName>
                                        </p:attrNameLst>
                                      </p:cBhvr>
                                      <p:tavLst>
                                        <p:tav fmla="" tm="0">
                                          <p:val>
                                            <p:strVal val="0"/>
                                          </p:val>
                                        </p:tav>
                                        <p:tav fmla="" tm="100000">
                                          <p:val>
                                            <p:strVal val="#ppt_w"/>
                                          </p:val>
                                        </p:tav>
                                      </p:tavLst>
                                    </p:anim>
                                    <p:anim calcmode="lin" valueType="num">
                                      <p:cBhvr additive="base">
                                        <p:cTn dur="500"/>
                                        <p:tgtEl>
                                          <p:spTgt spid="295"/>
                                        </p:tgtEl>
                                        <p:attrNameLst>
                                          <p:attrName>ppt_h</p:attrName>
                                        </p:attrNameLst>
                                      </p:cBhvr>
                                      <p:tavLst>
                                        <p:tav fmla="" tm="0">
                                          <p:val>
                                            <p:strVal val="0"/>
                                          </p:val>
                                        </p:tav>
                                        <p:tav fmla="" tm="100000">
                                          <p:val>
                                            <p:strVal val="#ppt_h"/>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01"/>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302"/>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6" name="Shape 306"/>
        <p:cNvGrpSpPr/>
        <p:nvPr/>
      </p:nvGrpSpPr>
      <p:grpSpPr>
        <a:xfrm>
          <a:off x="0" y="0"/>
          <a:ext cx="0" cy="0"/>
          <a:chOff x="0" y="0"/>
          <a:chExt cx="0" cy="0"/>
        </a:xfrm>
      </p:grpSpPr>
      <p:pic>
        <p:nvPicPr>
          <p:cNvPr descr="A black line with white text&#10;&#10;Description automatically generated" id="307" name="Google Shape;307;p28"/>
          <p:cNvPicPr preferRelativeResize="0"/>
          <p:nvPr/>
        </p:nvPicPr>
        <p:blipFill rotWithShape="1">
          <a:blip r:embed="rId3">
            <a:alphaModFix/>
          </a:blip>
          <a:srcRect b="1171" l="0" r="-1391" t="0"/>
          <a:stretch/>
        </p:blipFill>
        <p:spPr>
          <a:xfrm>
            <a:off x="535600" y="665398"/>
            <a:ext cx="8438207" cy="3099965"/>
          </a:xfrm>
          <a:prstGeom prst="rect">
            <a:avLst/>
          </a:prstGeom>
          <a:noFill/>
          <a:ln>
            <a:noFill/>
          </a:ln>
        </p:spPr>
      </p:pic>
      <p:sp>
        <p:nvSpPr>
          <p:cNvPr id="308" name="Google Shape;308;p28"/>
          <p:cNvSpPr txBox="1"/>
          <p:nvPr/>
        </p:nvSpPr>
        <p:spPr>
          <a:xfrm>
            <a:off x="535600" y="3705296"/>
            <a:ext cx="10934453" cy="22575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None/>
            </a:pPr>
            <a:r>
              <a:rPr b="0" i="0" lang="th-TH" sz="2400" u="none" cap="none" strike="noStrike">
                <a:solidFill>
                  <a:srgbClr val="000000"/>
                </a:solidFill>
                <a:latin typeface="Vidaloka"/>
                <a:ea typeface="Vidaloka"/>
                <a:cs typeface="Vidaloka"/>
                <a:sym typeface="Vidaloka"/>
              </a:rPr>
              <a:t>🡪 จากภาพ เป็นรูปสามเหลี่ยมชนิดใด</a:t>
            </a:r>
            <a:endParaRPr b="0" i="0" sz="2400" u="none" cap="none" strike="noStrike">
              <a:solidFill>
                <a:srgbClr val="000000"/>
              </a:solidFill>
              <a:latin typeface="Vidaloka"/>
              <a:ea typeface="Vidaloka"/>
              <a:cs typeface="Vidaloka"/>
              <a:sym typeface="Vidaloka"/>
            </a:endParaRPr>
          </a:p>
        </p:txBody>
      </p:sp>
      <p:sp>
        <p:nvSpPr>
          <p:cNvPr id="309" name="Google Shape;309;p28"/>
          <p:cNvSpPr txBox="1"/>
          <p:nvPr/>
        </p:nvSpPr>
        <p:spPr>
          <a:xfrm>
            <a:off x="1073605" y="513641"/>
            <a:ext cx="5962360" cy="5727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3000"/>
              <a:buFont typeface="Vidaloka"/>
              <a:buNone/>
            </a:pPr>
            <a:r>
              <a:rPr b="0" i="0" lang="th-TH" sz="4800" u="none" cap="none" strike="noStrike">
                <a:solidFill>
                  <a:schemeClr val="dk1"/>
                </a:solidFill>
                <a:latin typeface="Vidaloka"/>
                <a:ea typeface="Vidaloka"/>
                <a:cs typeface="Vidaloka"/>
                <a:sym typeface="Vidaloka"/>
              </a:rPr>
              <a:t>Checkpoint</a:t>
            </a:r>
            <a:endParaRPr/>
          </a:p>
        </p:txBody>
      </p:sp>
      <p:pic>
        <p:nvPicPr>
          <p:cNvPr descr="Checkpoint Generic Outline Color icon" id="310" name="Google Shape;310;p28"/>
          <p:cNvPicPr preferRelativeResize="0"/>
          <p:nvPr/>
        </p:nvPicPr>
        <p:blipFill rotWithShape="1">
          <a:blip r:embed="rId4">
            <a:alphaModFix/>
          </a:blip>
          <a:srcRect b="0" l="0" r="0" t="0"/>
          <a:stretch/>
        </p:blipFill>
        <p:spPr>
          <a:xfrm>
            <a:off x="-2404" y="362196"/>
            <a:ext cx="1076009" cy="1076009"/>
          </a:xfrm>
          <a:prstGeom prst="rect">
            <a:avLst/>
          </a:prstGeom>
          <a:noFill/>
          <a:ln>
            <a:noFill/>
          </a:ln>
        </p:spPr>
      </p:pic>
      <p:sp>
        <p:nvSpPr>
          <p:cNvPr id="311" name="Google Shape;311;p28"/>
          <p:cNvSpPr txBox="1"/>
          <p:nvPr/>
        </p:nvSpPr>
        <p:spPr>
          <a:xfrm>
            <a:off x="1721066" y="3121364"/>
            <a:ext cx="6050269" cy="507255"/>
          </a:xfrm>
          <a:prstGeom prst="rect">
            <a:avLst/>
          </a:prstGeom>
          <a:noFill/>
          <a:ln>
            <a:noFill/>
          </a:ln>
        </p:spPr>
        <p:txBody>
          <a:bodyPr anchorCtr="0" anchor="t" bIns="45700" lIns="91425" spcFirstLastPara="1" rIns="91425" wrap="square" tIns="45700">
            <a:spAutoFit/>
          </a:bodyPr>
          <a:lstStyle/>
          <a:p>
            <a:pPr indent="0" lvl="0" marL="0" marR="0" rtl="0" algn="ctr">
              <a:lnSpc>
                <a:spcPct val="107000"/>
              </a:lnSpc>
              <a:spcBef>
                <a:spcPts val="0"/>
              </a:spcBef>
              <a:spcAft>
                <a:spcPts val="0"/>
              </a:spcAft>
              <a:buNone/>
            </a:pPr>
            <a:r>
              <a:rPr b="0" i="1" lang="th-TH" sz="1800" u="none" cap="none" strike="noStrike">
                <a:solidFill>
                  <a:srgbClr val="000000"/>
                </a:solidFill>
                <a:latin typeface="Calibri"/>
                <a:ea typeface="Calibri"/>
                <a:cs typeface="Calibri"/>
                <a:sym typeface="Calibri"/>
              </a:rPr>
              <a:t>ภาพที่ 2 แสดงมุมมองด้านข้างของทางลาด</a:t>
            </a:r>
            <a:endParaRPr b="0" i="0" sz="1800" u="none" cap="none" strike="noStrike">
              <a:solidFill>
                <a:srgbClr val="000000"/>
              </a:solidFill>
              <a:latin typeface="Calibri"/>
              <a:ea typeface="Calibri"/>
              <a:cs typeface="Calibri"/>
              <a:sym typeface="Calibri"/>
            </a:endParaRPr>
          </a:p>
        </p:txBody>
      </p:sp>
      <p:pic>
        <p:nvPicPr>
          <p:cNvPr id="312" name="Google Shape;312;p28"/>
          <p:cNvPicPr preferRelativeResize="0"/>
          <p:nvPr/>
        </p:nvPicPr>
        <p:blipFill rotWithShape="1">
          <a:blip r:embed="rId5">
            <a:alphaModFix/>
          </a:blip>
          <a:srcRect b="0" l="0" r="0" t="0"/>
          <a:stretch/>
        </p:blipFill>
        <p:spPr>
          <a:xfrm>
            <a:off x="7973212" y="285359"/>
            <a:ext cx="1314633" cy="352474"/>
          </a:xfrm>
          <a:prstGeom prst="rect">
            <a:avLst/>
          </a:prstGeom>
          <a:noFill/>
          <a:ln>
            <a:noFill/>
          </a:ln>
        </p:spPr>
      </p:pic>
      <p:sp>
        <p:nvSpPr>
          <p:cNvPr id="313" name="Google Shape;313;p28"/>
          <p:cNvSpPr txBox="1"/>
          <p:nvPr/>
        </p:nvSpPr>
        <p:spPr>
          <a:xfrm>
            <a:off x="535600" y="4206230"/>
            <a:ext cx="7515225" cy="461665"/>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th-TH" sz="2400" u="none" cap="none" strike="noStrike">
                <a:solidFill>
                  <a:srgbClr val="000000"/>
                </a:solidFill>
                <a:latin typeface="Vidaloka"/>
                <a:ea typeface="Vidaloka"/>
                <a:cs typeface="Vidaloka"/>
                <a:sym typeface="Vidaloka"/>
              </a:rPr>
              <a:t>🡪 มีข้อมูลใดบ้างที่ระบุว่าเป็นรูปสามเหลี่ยมชนิดนั้น</a:t>
            </a:r>
            <a:endParaRPr/>
          </a:p>
        </p:txBody>
      </p:sp>
      <p:sp>
        <p:nvSpPr>
          <p:cNvPr id="314" name="Google Shape;314;p28"/>
          <p:cNvSpPr/>
          <p:nvPr/>
        </p:nvSpPr>
        <p:spPr>
          <a:xfrm>
            <a:off x="5342467" y="647478"/>
            <a:ext cx="2294369" cy="448508"/>
          </a:xfrm>
          <a:prstGeom prst="rect">
            <a:avLst/>
          </a:prstGeom>
          <a:solidFill>
            <a:schemeClr val="lt1"/>
          </a:solidFill>
          <a:ln cap="flat" cmpd="sng" w="25400">
            <a:solidFill>
              <a:schemeClr val="lt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15" name="Google Shape;315;p28"/>
          <p:cNvSpPr/>
          <p:nvPr/>
        </p:nvSpPr>
        <p:spPr>
          <a:xfrm>
            <a:off x="7973212" y="1898988"/>
            <a:ext cx="1000595" cy="672761"/>
          </a:xfrm>
          <a:prstGeom prst="rect">
            <a:avLst/>
          </a:prstGeom>
          <a:solidFill>
            <a:schemeClr val="lt1"/>
          </a:solidFill>
          <a:ln cap="flat" cmpd="sng" w="25400">
            <a:solidFill>
              <a:schemeClr val="lt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16" name="Google Shape;316;p28"/>
          <p:cNvSpPr/>
          <p:nvPr/>
        </p:nvSpPr>
        <p:spPr>
          <a:xfrm>
            <a:off x="3420836" y="2911329"/>
            <a:ext cx="2497364" cy="210036"/>
          </a:xfrm>
          <a:prstGeom prst="rect">
            <a:avLst/>
          </a:prstGeom>
          <a:solidFill>
            <a:schemeClr val="lt1"/>
          </a:solidFill>
          <a:ln cap="flat" cmpd="sng" w="25400">
            <a:solidFill>
              <a:schemeClr val="lt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17" name="Google Shape;317;p28"/>
          <p:cNvSpPr txBox="1"/>
          <p:nvPr/>
        </p:nvSpPr>
        <p:spPr>
          <a:xfrm>
            <a:off x="5266839" y="693701"/>
            <a:ext cx="2706373" cy="375552"/>
          </a:xfrm>
          <a:prstGeom prst="rect">
            <a:avLst/>
          </a:prstGeom>
          <a:noFill/>
          <a:ln>
            <a:noFill/>
          </a:ln>
        </p:spPr>
        <p:txBody>
          <a:bodyPr anchorCtr="0" anchor="t" bIns="45700" lIns="91425" spcFirstLastPara="1" rIns="91425" wrap="square" tIns="45700">
            <a:spAutoFit/>
          </a:bodyPr>
          <a:lstStyle/>
          <a:p>
            <a:pPr indent="0" lvl="0" marL="0" marR="0" rtl="0" algn="ctr">
              <a:lnSpc>
                <a:spcPct val="107000"/>
              </a:lnSpc>
              <a:spcBef>
                <a:spcPts val="0"/>
              </a:spcBef>
              <a:spcAft>
                <a:spcPts val="0"/>
              </a:spcAft>
              <a:buNone/>
            </a:pPr>
            <a:r>
              <a:rPr b="0" i="1" lang="th-TH" sz="1800" u="none" cap="none" strike="noStrike">
                <a:solidFill>
                  <a:srgbClr val="000000"/>
                </a:solidFill>
                <a:latin typeface="Calibri"/>
                <a:ea typeface="Calibri"/>
                <a:cs typeface="Calibri"/>
                <a:sym typeface="Calibri"/>
              </a:rPr>
              <a:t>ทางลาดสำหรับรถเข็น</a:t>
            </a:r>
            <a:endParaRPr b="0" i="0" sz="1800" u="none" cap="none" strike="noStrike">
              <a:solidFill>
                <a:srgbClr val="000000"/>
              </a:solidFill>
              <a:latin typeface="Calibri"/>
              <a:ea typeface="Calibri"/>
              <a:cs typeface="Calibri"/>
              <a:sym typeface="Calibri"/>
            </a:endParaRPr>
          </a:p>
        </p:txBody>
      </p:sp>
      <p:sp>
        <p:nvSpPr>
          <p:cNvPr id="318" name="Google Shape;318;p28"/>
          <p:cNvSpPr txBox="1"/>
          <p:nvPr/>
        </p:nvSpPr>
        <p:spPr>
          <a:xfrm>
            <a:off x="6805438" y="1922844"/>
            <a:ext cx="2706373" cy="375552"/>
          </a:xfrm>
          <a:prstGeom prst="rect">
            <a:avLst/>
          </a:prstGeom>
          <a:noFill/>
          <a:ln>
            <a:noFill/>
          </a:ln>
        </p:spPr>
        <p:txBody>
          <a:bodyPr anchorCtr="0" anchor="t" bIns="45700" lIns="91425" spcFirstLastPara="1" rIns="91425" wrap="square" tIns="45700">
            <a:spAutoFit/>
          </a:bodyPr>
          <a:lstStyle/>
          <a:p>
            <a:pPr indent="0" lvl="0" marL="0" marR="0" rtl="0" algn="ctr">
              <a:lnSpc>
                <a:spcPct val="107000"/>
              </a:lnSpc>
              <a:spcBef>
                <a:spcPts val="0"/>
              </a:spcBef>
              <a:spcAft>
                <a:spcPts val="0"/>
              </a:spcAft>
              <a:buNone/>
            </a:pPr>
            <a:r>
              <a:rPr b="0" i="1" lang="th-TH" sz="1800" u="none" cap="none" strike="noStrike">
                <a:solidFill>
                  <a:srgbClr val="000000"/>
                </a:solidFill>
                <a:latin typeface="Calibri"/>
                <a:ea typeface="Calibri"/>
                <a:cs typeface="Calibri"/>
                <a:sym typeface="Calibri"/>
              </a:rPr>
              <a:t>ความสูง</a:t>
            </a:r>
            <a:endParaRPr b="0" i="0" sz="1800" u="none" cap="none" strike="noStrike">
              <a:solidFill>
                <a:srgbClr val="000000"/>
              </a:solidFill>
              <a:latin typeface="Calibri"/>
              <a:ea typeface="Calibri"/>
              <a:cs typeface="Calibri"/>
              <a:sym typeface="Calibri"/>
            </a:endParaRPr>
          </a:p>
        </p:txBody>
      </p:sp>
      <p:sp>
        <p:nvSpPr>
          <p:cNvPr id="319" name="Google Shape;319;p28"/>
          <p:cNvSpPr/>
          <p:nvPr/>
        </p:nvSpPr>
        <p:spPr>
          <a:xfrm>
            <a:off x="3958840" y="2953575"/>
            <a:ext cx="2497364" cy="210036"/>
          </a:xfrm>
          <a:prstGeom prst="rect">
            <a:avLst/>
          </a:prstGeom>
          <a:solidFill>
            <a:schemeClr val="lt1"/>
          </a:solidFill>
          <a:ln cap="flat" cmpd="sng" w="25400">
            <a:solidFill>
              <a:schemeClr val="lt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20" name="Google Shape;320;p28"/>
          <p:cNvSpPr txBox="1"/>
          <p:nvPr/>
        </p:nvSpPr>
        <p:spPr>
          <a:xfrm>
            <a:off x="3082912" y="2764445"/>
            <a:ext cx="2978175" cy="374077"/>
          </a:xfrm>
          <a:prstGeom prst="rect">
            <a:avLst/>
          </a:prstGeom>
          <a:noFill/>
          <a:ln>
            <a:noFill/>
          </a:ln>
        </p:spPr>
        <p:txBody>
          <a:bodyPr anchorCtr="0" anchor="t" bIns="45700" lIns="91425" spcFirstLastPara="1" rIns="91425" wrap="square" tIns="45700">
            <a:spAutoFit/>
          </a:bodyPr>
          <a:lstStyle/>
          <a:p>
            <a:pPr indent="0" lvl="0" marL="0" marR="0" rtl="0" algn="ctr">
              <a:lnSpc>
                <a:spcPct val="107000"/>
              </a:lnSpc>
              <a:spcBef>
                <a:spcPts val="0"/>
              </a:spcBef>
              <a:spcAft>
                <a:spcPts val="0"/>
              </a:spcAft>
              <a:buNone/>
            </a:pPr>
            <a:r>
              <a:rPr b="0" i="1" lang="th-TH" sz="1800" u="none" cap="none" strike="noStrike">
                <a:solidFill>
                  <a:srgbClr val="000000"/>
                </a:solidFill>
                <a:latin typeface="Calibri"/>
                <a:ea typeface="Calibri"/>
                <a:cs typeface="Calibri"/>
                <a:sym typeface="Calibri"/>
              </a:rPr>
              <a:t>ความยาวของทางลาด</a:t>
            </a:r>
            <a:endParaRPr b="0" i="0" sz="1800" u="none" cap="none" strike="noStrike">
              <a:solidFill>
                <a:srgbClr val="000000"/>
              </a:solidFill>
              <a:latin typeface="Calibri"/>
              <a:ea typeface="Calibri"/>
              <a:cs typeface="Calibri"/>
              <a:sym typeface="Calibri"/>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08">
                                            <p:txEl>
                                              <p:pRg end="0" st="0"/>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13"/>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4" name="Shape 324"/>
        <p:cNvGrpSpPr/>
        <p:nvPr/>
      </p:nvGrpSpPr>
      <p:grpSpPr>
        <a:xfrm>
          <a:off x="0" y="0"/>
          <a:ext cx="0" cy="0"/>
          <a:chOff x="0" y="0"/>
          <a:chExt cx="0" cy="0"/>
        </a:xfrm>
      </p:grpSpPr>
      <p:pic>
        <p:nvPicPr>
          <p:cNvPr descr="Checkpoint Generic Outline Color icon" id="325" name="Google Shape;325;p29"/>
          <p:cNvPicPr preferRelativeResize="0"/>
          <p:nvPr/>
        </p:nvPicPr>
        <p:blipFill rotWithShape="1">
          <a:blip r:embed="rId3">
            <a:alphaModFix/>
          </a:blip>
          <a:srcRect b="0" l="0" r="0" t="0"/>
          <a:stretch/>
        </p:blipFill>
        <p:spPr>
          <a:xfrm>
            <a:off x="-2404" y="362196"/>
            <a:ext cx="1076009" cy="1076009"/>
          </a:xfrm>
          <a:prstGeom prst="rect">
            <a:avLst/>
          </a:prstGeom>
          <a:noFill/>
          <a:ln>
            <a:noFill/>
          </a:ln>
        </p:spPr>
      </p:pic>
      <p:pic>
        <p:nvPicPr>
          <p:cNvPr descr="A black line with white text&#10;&#10;Description automatically generated" id="326" name="Google Shape;326;p29"/>
          <p:cNvPicPr preferRelativeResize="0"/>
          <p:nvPr/>
        </p:nvPicPr>
        <p:blipFill rotWithShape="1">
          <a:blip r:embed="rId4">
            <a:alphaModFix/>
          </a:blip>
          <a:srcRect b="1171" l="0" r="-1391" t="0"/>
          <a:stretch/>
        </p:blipFill>
        <p:spPr>
          <a:xfrm>
            <a:off x="880226" y="489827"/>
            <a:ext cx="8438207" cy="3099965"/>
          </a:xfrm>
          <a:prstGeom prst="rect">
            <a:avLst/>
          </a:prstGeom>
          <a:noFill/>
          <a:ln>
            <a:noFill/>
          </a:ln>
        </p:spPr>
      </p:pic>
      <p:sp>
        <p:nvSpPr>
          <p:cNvPr id="327" name="Google Shape;327;p29"/>
          <p:cNvSpPr txBox="1"/>
          <p:nvPr/>
        </p:nvSpPr>
        <p:spPr>
          <a:xfrm>
            <a:off x="1393366" y="3819172"/>
            <a:ext cx="7748567" cy="792121"/>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None/>
            </a:pPr>
            <a:r>
              <a:rPr b="0" i="0" lang="th-TH" sz="2200" u="none" cap="none" strike="noStrike">
                <a:solidFill>
                  <a:srgbClr val="000000"/>
                </a:solidFill>
                <a:latin typeface="Vidaloka"/>
                <a:ea typeface="Vidaloka"/>
                <a:cs typeface="Vidaloka"/>
                <a:sym typeface="Vidaloka"/>
              </a:rPr>
              <a:t>🡪 นักเรียนคิดว่าควรใช้แนวคิดทางใดทางคณิตศาสตร์ในการแก้ไขปัญหานี้</a:t>
            </a:r>
            <a:endParaRPr b="0" i="0" sz="2200" u="none" cap="none" strike="noStrike">
              <a:solidFill>
                <a:srgbClr val="000000"/>
              </a:solidFill>
              <a:latin typeface="Vidaloka"/>
              <a:ea typeface="Vidaloka"/>
              <a:cs typeface="Vidaloka"/>
              <a:sym typeface="Vidaloka"/>
            </a:endParaRPr>
          </a:p>
        </p:txBody>
      </p:sp>
      <p:pic>
        <p:nvPicPr>
          <p:cNvPr descr="A qr code on a white background&#10;&#10;Description automatically generated" id="328" name="Google Shape;328;p29"/>
          <p:cNvPicPr preferRelativeResize="0"/>
          <p:nvPr/>
        </p:nvPicPr>
        <p:blipFill rotWithShape="1">
          <a:blip r:embed="rId5">
            <a:alphaModFix/>
          </a:blip>
          <a:srcRect b="6620" l="1960" r="3942" t="4801"/>
          <a:stretch/>
        </p:blipFill>
        <p:spPr>
          <a:xfrm>
            <a:off x="82518" y="3268065"/>
            <a:ext cx="1386882" cy="1305524"/>
          </a:xfrm>
          <a:prstGeom prst="rect">
            <a:avLst/>
          </a:prstGeom>
          <a:noFill/>
          <a:ln>
            <a:noFill/>
          </a:ln>
        </p:spPr>
      </p:pic>
      <p:pic>
        <p:nvPicPr>
          <p:cNvPr id="329" name="Google Shape;329;p29"/>
          <p:cNvPicPr preferRelativeResize="0"/>
          <p:nvPr/>
        </p:nvPicPr>
        <p:blipFill rotWithShape="1">
          <a:blip r:embed="rId6">
            <a:alphaModFix/>
          </a:blip>
          <a:srcRect b="0" l="0" r="0" t="0"/>
          <a:stretch/>
        </p:blipFill>
        <p:spPr>
          <a:xfrm>
            <a:off x="7973212" y="285359"/>
            <a:ext cx="1314633" cy="352474"/>
          </a:xfrm>
          <a:prstGeom prst="rect">
            <a:avLst/>
          </a:prstGeom>
          <a:noFill/>
          <a:ln>
            <a:noFill/>
          </a:ln>
        </p:spPr>
      </p:pic>
      <p:sp>
        <p:nvSpPr>
          <p:cNvPr id="330" name="Google Shape;330;p29"/>
          <p:cNvSpPr txBox="1"/>
          <p:nvPr/>
        </p:nvSpPr>
        <p:spPr>
          <a:xfrm>
            <a:off x="1073605" y="513641"/>
            <a:ext cx="5962360" cy="5727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3000"/>
              <a:buFont typeface="Vidaloka"/>
              <a:buNone/>
            </a:pPr>
            <a:r>
              <a:rPr b="0" i="0" lang="th-TH" sz="4800" u="none" cap="none" strike="noStrike">
                <a:solidFill>
                  <a:schemeClr val="dk1"/>
                </a:solidFill>
                <a:latin typeface="Vidaloka"/>
                <a:ea typeface="Vidaloka"/>
                <a:cs typeface="Vidaloka"/>
                <a:sym typeface="Vidaloka"/>
              </a:rPr>
              <a:t>Checkpoint</a:t>
            </a:r>
            <a:endParaRPr/>
          </a:p>
        </p:txBody>
      </p:sp>
      <p:sp>
        <p:nvSpPr>
          <p:cNvPr id="331" name="Google Shape;331;p29"/>
          <p:cNvSpPr txBox="1"/>
          <p:nvPr/>
        </p:nvSpPr>
        <p:spPr>
          <a:xfrm>
            <a:off x="1721066" y="2956357"/>
            <a:ext cx="6050269" cy="507255"/>
          </a:xfrm>
          <a:prstGeom prst="rect">
            <a:avLst/>
          </a:prstGeom>
          <a:noFill/>
          <a:ln>
            <a:noFill/>
          </a:ln>
        </p:spPr>
        <p:txBody>
          <a:bodyPr anchorCtr="0" anchor="t" bIns="45700" lIns="91425" spcFirstLastPara="1" rIns="91425" wrap="square" tIns="45700">
            <a:spAutoFit/>
          </a:bodyPr>
          <a:lstStyle/>
          <a:p>
            <a:pPr indent="0" lvl="0" marL="0" marR="0" rtl="0" algn="ctr">
              <a:lnSpc>
                <a:spcPct val="107000"/>
              </a:lnSpc>
              <a:spcBef>
                <a:spcPts val="0"/>
              </a:spcBef>
              <a:spcAft>
                <a:spcPts val="0"/>
              </a:spcAft>
              <a:buNone/>
            </a:pPr>
            <a:r>
              <a:rPr b="0" i="1" lang="th-TH" sz="1800" u="none" cap="none" strike="noStrike">
                <a:solidFill>
                  <a:srgbClr val="000000"/>
                </a:solidFill>
                <a:latin typeface="Calibri"/>
                <a:ea typeface="Calibri"/>
                <a:cs typeface="Calibri"/>
                <a:sym typeface="Calibri"/>
              </a:rPr>
              <a:t>ภาพที่ 2 แสดงมุมมองด้านข้างของทางลาด</a:t>
            </a:r>
            <a:endParaRPr b="0" i="0" sz="1800" u="none" cap="none" strike="noStrike">
              <a:solidFill>
                <a:srgbClr val="000000"/>
              </a:solidFill>
              <a:latin typeface="Calibri"/>
              <a:ea typeface="Calibri"/>
              <a:cs typeface="Calibri"/>
              <a:sym typeface="Calibri"/>
            </a:endParaRPr>
          </a:p>
        </p:txBody>
      </p:sp>
      <p:sp>
        <p:nvSpPr>
          <p:cNvPr id="332" name="Google Shape;332;p29"/>
          <p:cNvSpPr txBox="1"/>
          <p:nvPr/>
        </p:nvSpPr>
        <p:spPr>
          <a:xfrm>
            <a:off x="5470826" y="541262"/>
            <a:ext cx="2599569" cy="375552"/>
          </a:xfrm>
          <a:prstGeom prst="rect">
            <a:avLst/>
          </a:prstGeom>
          <a:solidFill>
            <a:schemeClr val="lt1"/>
          </a:solidFill>
          <a:ln cap="flat" cmpd="sng" w="9525">
            <a:solidFill>
              <a:schemeClr val="lt1"/>
            </a:solidFill>
            <a:prstDash val="solid"/>
            <a:round/>
            <a:headEnd len="sm" w="sm" type="none"/>
            <a:tailEnd len="sm" w="sm" type="none"/>
          </a:ln>
        </p:spPr>
        <p:txBody>
          <a:bodyPr anchorCtr="0" anchor="t" bIns="45700" lIns="91425" spcFirstLastPara="1" rIns="91425" wrap="square" tIns="45700">
            <a:spAutoFit/>
          </a:bodyPr>
          <a:lstStyle/>
          <a:p>
            <a:pPr indent="0" lvl="0" marL="0" marR="0" rtl="0" algn="ctr">
              <a:lnSpc>
                <a:spcPct val="107000"/>
              </a:lnSpc>
              <a:spcBef>
                <a:spcPts val="0"/>
              </a:spcBef>
              <a:spcAft>
                <a:spcPts val="0"/>
              </a:spcAft>
              <a:buNone/>
            </a:pPr>
            <a:r>
              <a:rPr b="0" i="1" lang="th-TH" sz="1800" u="none" cap="none" strike="noStrike">
                <a:solidFill>
                  <a:srgbClr val="000000"/>
                </a:solidFill>
                <a:latin typeface="Calibri"/>
                <a:ea typeface="Calibri"/>
                <a:cs typeface="Calibri"/>
                <a:sym typeface="Calibri"/>
              </a:rPr>
              <a:t>ทางลาดสำหรับรถเข็น</a:t>
            </a:r>
            <a:endParaRPr b="0" i="0" sz="1800" u="none" cap="none" strike="noStrike">
              <a:solidFill>
                <a:srgbClr val="000000"/>
              </a:solidFill>
              <a:latin typeface="Calibri"/>
              <a:ea typeface="Calibri"/>
              <a:cs typeface="Calibri"/>
              <a:sym typeface="Calibri"/>
            </a:endParaRPr>
          </a:p>
        </p:txBody>
      </p:sp>
      <p:sp>
        <p:nvSpPr>
          <p:cNvPr id="333" name="Google Shape;333;p29"/>
          <p:cNvSpPr txBox="1"/>
          <p:nvPr/>
        </p:nvSpPr>
        <p:spPr>
          <a:xfrm>
            <a:off x="8210330" y="1771595"/>
            <a:ext cx="840395" cy="800155"/>
          </a:xfrm>
          <a:prstGeom prst="rect">
            <a:avLst/>
          </a:prstGeom>
          <a:solidFill>
            <a:schemeClr val="lt1"/>
          </a:solidFill>
          <a:ln cap="flat" cmpd="sng" w="9525">
            <a:solidFill>
              <a:schemeClr val="lt1"/>
            </a:solidFill>
            <a:prstDash val="solid"/>
            <a:round/>
            <a:headEnd len="sm" w="sm" type="none"/>
            <a:tailEnd len="sm" w="sm" type="none"/>
          </a:ln>
        </p:spPr>
        <p:txBody>
          <a:bodyPr anchorCtr="0" anchor="t" bIns="45700" lIns="91425" spcFirstLastPara="1" rIns="91425" wrap="square" tIns="45700">
            <a:spAutoFit/>
          </a:bodyPr>
          <a:lstStyle/>
          <a:p>
            <a:pPr indent="0" lvl="0" marL="0" marR="0" rtl="0" algn="ctr">
              <a:lnSpc>
                <a:spcPct val="107000"/>
              </a:lnSpc>
              <a:spcBef>
                <a:spcPts val="0"/>
              </a:spcBef>
              <a:spcAft>
                <a:spcPts val="0"/>
              </a:spcAft>
              <a:buNone/>
            </a:pPr>
            <a:r>
              <a:rPr b="0" i="1" lang="th-TH" sz="1800" u="none" cap="none" strike="noStrike">
                <a:solidFill>
                  <a:srgbClr val="000000"/>
                </a:solidFill>
                <a:latin typeface="Calibri"/>
                <a:ea typeface="Calibri"/>
                <a:cs typeface="Calibri"/>
                <a:sym typeface="Calibri"/>
              </a:rPr>
              <a:t>ความสูง</a:t>
            </a:r>
            <a:endParaRPr b="0" i="1" sz="1800" u="none" cap="none" strike="noStrike">
              <a:solidFill>
                <a:srgbClr val="000000"/>
              </a:solidFill>
              <a:latin typeface="Calibri"/>
              <a:ea typeface="Calibri"/>
              <a:cs typeface="Calibri"/>
              <a:sym typeface="Calibri"/>
            </a:endParaRPr>
          </a:p>
          <a:p>
            <a:pPr indent="0" lvl="0" marL="0" marR="0" rtl="0" algn="ctr">
              <a:lnSpc>
                <a:spcPct val="107000"/>
              </a:lnSpc>
              <a:spcBef>
                <a:spcPts val="1000"/>
              </a:spcBef>
              <a:spcAft>
                <a:spcPts val="0"/>
              </a:spcAft>
              <a:buNone/>
            </a:pPr>
            <a:r>
              <a:t/>
            </a:r>
            <a:endParaRPr b="0" i="0" sz="1800" u="none" cap="none" strike="noStrike">
              <a:solidFill>
                <a:srgbClr val="000000"/>
              </a:solidFill>
              <a:latin typeface="Calibri"/>
              <a:ea typeface="Calibri"/>
              <a:cs typeface="Calibri"/>
              <a:sym typeface="Calibri"/>
            </a:endParaRPr>
          </a:p>
        </p:txBody>
      </p:sp>
      <p:sp>
        <p:nvSpPr>
          <p:cNvPr id="334" name="Google Shape;334;p29"/>
          <p:cNvSpPr txBox="1"/>
          <p:nvPr/>
        </p:nvSpPr>
        <p:spPr>
          <a:xfrm>
            <a:off x="3393013" y="2666347"/>
            <a:ext cx="2706373" cy="375552"/>
          </a:xfrm>
          <a:prstGeom prst="rect">
            <a:avLst/>
          </a:prstGeom>
          <a:solidFill>
            <a:schemeClr val="lt1"/>
          </a:solidFill>
          <a:ln cap="flat" cmpd="sng" w="9525">
            <a:solidFill>
              <a:schemeClr val="lt1"/>
            </a:solidFill>
            <a:prstDash val="solid"/>
            <a:round/>
            <a:headEnd len="sm" w="sm" type="none"/>
            <a:tailEnd len="sm" w="sm" type="none"/>
          </a:ln>
        </p:spPr>
        <p:txBody>
          <a:bodyPr anchorCtr="0" anchor="t" bIns="45700" lIns="91425" spcFirstLastPara="1" rIns="91425" wrap="square" tIns="45700">
            <a:spAutoFit/>
          </a:bodyPr>
          <a:lstStyle/>
          <a:p>
            <a:pPr indent="0" lvl="0" marL="0" marR="0" rtl="0" algn="ctr">
              <a:lnSpc>
                <a:spcPct val="107000"/>
              </a:lnSpc>
              <a:spcBef>
                <a:spcPts val="0"/>
              </a:spcBef>
              <a:spcAft>
                <a:spcPts val="0"/>
              </a:spcAft>
              <a:buNone/>
            </a:pPr>
            <a:r>
              <a:rPr b="0" i="1" lang="th-TH" sz="1800" u="none" cap="none" strike="noStrike">
                <a:solidFill>
                  <a:srgbClr val="000000"/>
                </a:solidFill>
                <a:latin typeface="Calibri"/>
                <a:ea typeface="Calibri"/>
                <a:cs typeface="Calibri"/>
                <a:sym typeface="Calibri"/>
              </a:rPr>
              <a:t>ความยาวของทางลาด</a:t>
            </a:r>
            <a:endParaRPr b="0" i="0" sz="1800" u="none" cap="none" strike="noStrike">
              <a:solidFill>
                <a:srgbClr val="000000"/>
              </a:solidFill>
              <a:latin typeface="Calibri"/>
              <a:ea typeface="Calibri"/>
              <a:cs typeface="Calibri"/>
              <a:sym typeface="Calibri"/>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27"/>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8" name="Shape 338"/>
        <p:cNvGrpSpPr/>
        <p:nvPr/>
      </p:nvGrpSpPr>
      <p:grpSpPr>
        <a:xfrm>
          <a:off x="0" y="0"/>
          <a:ext cx="0" cy="0"/>
          <a:chOff x="0" y="0"/>
          <a:chExt cx="0" cy="0"/>
        </a:xfrm>
      </p:grpSpPr>
      <p:pic>
        <p:nvPicPr>
          <p:cNvPr descr="Checkpoint Generic Outline Color icon" id="339" name="Google Shape;339;p30"/>
          <p:cNvPicPr preferRelativeResize="0"/>
          <p:nvPr/>
        </p:nvPicPr>
        <p:blipFill rotWithShape="1">
          <a:blip r:embed="rId3">
            <a:alphaModFix/>
          </a:blip>
          <a:srcRect b="0" l="0" r="0" t="0"/>
          <a:stretch/>
        </p:blipFill>
        <p:spPr>
          <a:xfrm>
            <a:off x="-2404" y="362196"/>
            <a:ext cx="1076009" cy="1076009"/>
          </a:xfrm>
          <a:prstGeom prst="rect">
            <a:avLst/>
          </a:prstGeom>
          <a:noFill/>
          <a:ln>
            <a:noFill/>
          </a:ln>
        </p:spPr>
      </p:pic>
      <p:pic>
        <p:nvPicPr>
          <p:cNvPr descr="A black line with white text&#10;&#10;Description automatically generated" id="340" name="Google Shape;340;p30"/>
          <p:cNvPicPr preferRelativeResize="0"/>
          <p:nvPr/>
        </p:nvPicPr>
        <p:blipFill rotWithShape="1">
          <a:blip r:embed="rId4">
            <a:alphaModFix/>
          </a:blip>
          <a:srcRect b="1171" l="0" r="-1391" t="0"/>
          <a:stretch/>
        </p:blipFill>
        <p:spPr>
          <a:xfrm>
            <a:off x="880226" y="369056"/>
            <a:ext cx="8438207" cy="3099965"/>
          </a:xfrm>
          <a:prstGeom prst="rect">
            <a:avLst/>
          </a:prstGeom>
          <a:noFill/>
          <a:ln>
            <a:noFill/>
          </a:ln>
        </p:spPr>
      </p:pic>
      <p:sp>
        <p:nvSpPr>
          <p:cNvPr id="341" name="Google Shape;341;p30"/>
          <p:cNvSpPr txBox="1"/>
          <p:nvPr/>
        </p:nvSpPr>
        <p:spPr>
          <a:xfrm>
            <a:off x="351042" y="3205260"/>
            <a:ext cx="10934453" cy="22575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None/>
            </a:pPr>
            <a:r>
              <a:rPr b="0" i="0" lang="th-TH" sz="2400" u="none" cap="none" strike="noStrike">
                <a:solidFill>
                  <a:srgbClr val="000000"/>
                </a:solidFill>
                <a:latin typeface="Vidaloka"/>
                <a:ea typeface="Vidaloka"/>
                <a:cs typeface="Vidaloka"/>
                <a:sym typeface="Vidaloka"/>
              </a:rPr>
              <a:t>🡪 นักเรียนคิดว่าควรใช้แนวคิดทางใดทางคณิตศาสตร์ในการแก้ไขปัญหานี้</a:t>
            </a:r>
            <a:endParaRPr b="0" i="0" sz="2400" u="none" cap="none" strike="noStrike">
              <a:solidFill>
                <a:srgbClr val="000000"/>
              </a:solidFill>
              <a:latin typeface="Vidaloka"/>
              <a:ea typeface="Vidaloka"/>
              <a:cs typeface="Vidaloka"/>
              <a:sym typeface="Vidaloka"/>
            </a:endParaRPr>
          </a:p>
        </p:txBody>
      </p:sp>
      <p:pic>
        <p:nvPicPr>
          <p:cNvPr id="342" name="Google Shape;342;p30"/>
          <p:cNvPicPr preferRelativeResize="0"/>
          <p:nvPr/>
        </p:nvPicPr>
        <p:blipFill rotWithShape="1">
          <a:blip r:embed="rId5">
            <a:alphaModFix/>
          </a:blip>
          <a:srcRect b="0" l="0" r="0" t="0"/>
          <a:stretch/>
        </p:blipFill>
        <p:spPr>
          <a:xfrm>
            <a:off x="7973212" y="285359"/>
            <a:ext cx="1314633" cy="352474"/>
          </a:xfrm>
          <a:prstGeom prst="rect">
            <a:avLst/>
          </a:prstGeom>
          <a:noFill/>
          <a:ln>
            <a:noFill/>
          </a:ln>
        </p:spPr>
      </p:pic>
      <p:sp>
        <p:nvSpPr>
          <p:cNvPr id="343" name="Google Shape;343;p30"/>
          <p:cNvSpPr txBox="1"/>
          <p:nvPr/>
        </p:nvSpPr>
        <p:spPr>
          <a:xfrm>
            <a:off x="1073605" y="513641"/>
            <a:ext cx="5962360" cy="5727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3000"/>
              <a:buFont typeface="Vidaloka"/>
              <a:buNone/>
            </a:pPr>
            <a:r>
              <a:rPr b="0" i="0" lang="th-TH" sz="4800" u="none" cap="none" strike="noStrike">
                <a:solidFill>
                  <a:schemeClr val="dk1"/>
                </a:solidFill>
                <a:latin typeface="Vidaloka"/>
                <a:ea typeface="Vidaloka"/>
                <a:cs typeface="Vidaloka"/>
                <a:sym typeface="Vidaloka"/>
              </a:rPr>
              <a:t>Checkpoint</a:t>
            </a:r>
            <a:endParaRPr/>
          </a:p>
        </p:txBody>
      </p:sp>
      <p:sp>
        <p:nvSpPr>
          <p:cNvPr id="344" name="Google Shape;344;p30"/>
          <p:cNvSpPr txBox="1"/>
          <p:nvPr/>
        </p:nvSpPr>
        <p:spPr>
          <a:xfrm>
            <a:off x="1721062" y="2905101"/>
            <a:ext cx="6050269" cy="507255"/>
          </a:xfrm>
          <a:prstGeom prst="rect">
            <a:avLst/>
          </a:prstGeom>
          <a:noFill/>
          <a:ln>
            <a:noFill/>
          </a:ln>
        </p:spPr>
        <p:txBody>
          <a:bodyPr anchorCtr="0" anchor="t" bIns="45700" lIns="91425" spcFirstLastPara="1" rIns="91425" wrap="square" tIns="45700">
            <a:spAutoFit/>
          </a:bodyPr>
          <a:lstStyle/>
          <a:p>
            <a:pPr indent="0" lvl="0" marL="0" marR="0" rtl="0" algn="ctr">
              <a:lnSpc>
                <a:spcPct val="107000"/>
              </a:lnSpc>
              <a:spcBef>
                <a:spcPts val="0"/>
              </a:spcBef>
              <a:spcAft>
                <a:spcPts val="0"/>
              </a:spcAft>
              <a:buNone/>
            </a:pPr>
            <a:r>
              <a:rPr b="0" i="1" lang="th-TH" sz="1800" u="none" cap="none" strike="noStrike">
                <a:solidFill>
                  <a:srgbClr val="000000"/>
                </a:solidFill>
                <a:latin typeface="Calibri"/>
                <a:ea typeface="Calibri"/>
                <a:cs typeface="Calibri"/>
                <a:sym typeface="Calibri"/>
              </a:rPr>
              <a:t>ภาพที่ 2 แสดงมุมมองด้านข้างของทางลาด</a:t>
            </a:r>
            <a:endParaRPr b="0" i="0" sz="1800" u="none" cap="none" strike="noStrike">
              <a:solidFill>
                <a:srgbClr val="000000"/>
              </a:solidFill>
              <a:latin typeface="Calibri"/>
              <a:ea typeface="Calibri"/>
              <a:cs typeface="Calibri"/>
              <a:sym typeface="Calibri"/>
            </a:endParaRPr>
          </a:p>
        </p:txBody>
      </p:sp>
      <p:sp>
        <p:nvSpPr>
          <p:cNvPr id="345" name="Google Shape;345;p30"/>
          <p:cNvSpPr txBox="1"/>
          <p:nvPr/>
        </p:nvSpPr>
        <p:spPr>
          <a:xfrm>
            <a:off x="712880" y="3582584"/>
            <a:ext cx="4865800" cy="1299809"/>
          </a:xfrm>
          <a:prstGeom prst="rect">
            <a:avLst/>
          </a:prstGeom>
          <a:noFill/>
          <a:ln>
            <a:noFill/>
          </a:ln>
        </p:spPr>
        <p:txBody>
          <a:bodyPr anchorCtr="0" anchor="t" bIns="91425" lIns="91425" spcFirstLastPara="1" rIns="91425" wrap="square" tIns="91425">
            <a:noAutofit/>
          </a:bodyPr>
          <a:lstStyle/>
          <a:p>
            <a:pPr indent="-457200" lvl="0" marL="457200" marR="0" rtl="0" algn="l">
              <a:lnSpc>
                <a:spcPct val="100000"/>
              </a:lnSpc>
              <a:spcBef>
                <a:spcPts val="0"/>
              </a:spcBef>
              <a:spcAft>
                <a:spcPts val="0"/>
              </a:spcAft>
              <a:buClr>
                <a:srgbClr val="000000"/>
              </a:buClr>
              <a:buSzPts val="2400"/>
              <a:buFont typeface="Arial"/>
              <a:buAutoNum type="arabicParenR"/>
            </a:pPr>
            <a:r>
              <a:rPr b="0" i="0" lang="th-TH" sz="2400" u="none" cap="none" strike="noStrike">
                <a:solidFill>
                  <a:srgbClr val="000000"/>
                </a:solidFill>
                <a:latin typeface="Vidaloka"/>
                <a:ea typeface="Vidaloka"/>
                <a:cs typeface="Vidaloka"/>
                <a:sym typeface="Vidaloka"/>
              </a:rPr>
              <a:t>ทฤษฎีบทพีทาโกรัส</a:t>
            </a:r>
            <a:endParaRPr b="0" i="0" sz="2400" u="none" cap="none" strike="noStrike">
              <a:solidFill>
                <a:srgbClr val="000000"/>
              </a:solidFill>
              <a:latin typeface="Vidaloka"/>
              <a:ea typeface="Vidaloka"/>
              <a:cs typeface="Vidaloka"/>
              <a:sym typeface="Vidaloka"/>
            </a:endParaRPr>
          </a:p>
          <a:p>
            <a:pPr indent="-457200" lvl="0" marL="457200" marR="0" rtl="0" algn="l">
              <a:lnSpc>
                <a:spcPct val="100000"/>
              </a:lnSpc>
              <a:spcBef>
                <a:spcPts val="0"/>
              </a:spcBef>
              <a:spcAft>
                <a:spcPts val="0"/>
              </a:spcAft>
              <a:buClr>
                <a:srgbClr val="000000"/>
              </a:buClr>
              <a:buSzPts val="2400"/>
              <a:buFont typeface="Arial"/>
              <a:buAutoNum type="arabicParenR"/>
            </a:pPr>
            <a:r>
              <a:rPr b="0" i="0" lang="th-TH" sz="2400" u="none" cap="none" strike="noStrike">
                <a:solidFill>
                  <a:srgbClr val="000000"/>
                </a:solidFill>
                <a:latin typeface="Vidaloka"/>
                <a:ea typeface="Vidaloka"/>
                <a:cs typeface="Vidaloka"/>
                <a:sym typeface="Vidaloka"/>
              </a:rPr>
              <a:t>อัตราส่วนตรีโกณมิติ</a:t>
            </a:r>
            <a:endParaRPr b="0" i="0" sz="2400" u="none" cap="none" strike="noStrike">
              <a:solidFill>
                <a:srgbClr val="000000"/>
              </a:solidFill>
              <a:latin typeface="Vidaloka"/>
              <a:ea typeface="Vidaloka"/>
              <a:cs typeface="Vidaloka"/>
              <a:sym typeface="Vidaloka"/>
            </a:endParaRPr>
          </a:p>
          <a:p>
            <a:pPr indent="-457200" lvl="0" marL="457200" marR="0" rtl="0" algn="l">
              <a:lnSpc>
                <a:spcPct val="100000"/>
              </a:lnSpc>
              <a:spcBef>
                <a:spcPts val="0"/>
              </a:spcBef>
              <a:spcAft>
                <a:spcPts val="0"/>
              </a:spcAft>
              <a:buClr>
                <a:srgbClr val="000000"/>
              </a:buClr>
              <a:buSzPts val="2400"/>
              <a:buFont typeface="Arial"/>
              <a:buAutoNum type="arabicParenR"/>
            </a:pPr>
            <a:r>
              <a:rPr b="0" i="0" lang="th-TH" sz="2400" u="none" cap="none" strike="noStrike">
                <a:solidFill>
                  <a:srgbClr val="000000"/>
                </a:solidFill>
                <a:latin typeface="Vidaloka"/>
                <a:ea typeface="Vidaloka"/>
                <a:cs typeface="Vidaloka"/>
                <a:sym typeface="Vidaloka"/>
              </a:rPr>
              <a:t>การหาพื้นที่ของรูปสามเหลี่ยม</a:t>
            </a:r>
            <a:endParaRPr b="0" i="0" sz="2400" u="none" cap="none" strike="noStrike">
              <a:solidFill>
                <a:srgbClr val="000000"/>
              </a:solidFill>
              <a:latin typeface="Vidaloka"/>
              <a:ea typeface="Vidaloka"/>
              <a:cs typeface="Vidaloka"/>
              <a:sym typeface="Vidaloka"/>
            </a:endParaRPr>
          </a:p>
        </p:txBody>
      </p:sp>
      <p:sp>
        <p:nvSpPr>
          <p:cNvPr id="346" name="Google Shape;346;p30"/>
          <p:cNvSpPr txBox="1"/>
          <p:nvPr/>
        </p:nvSpPr>
        <p:spPr>
          <a:xfrm>
            <a:off x="5470826" y="410630"/>
            <a:ext cx="2599569" cy="375552"/>
          </a:xfrm>
          <a:prstGeom prst="rect">
            <a:avLst/>
          </a:prstGeom>
          <a:solidFill>
            <a:schemeClr val="lt1"/>
          </a:solidFill>
          <a:ln cap="flat" cmpd="sng" w="9525">
            <a:solidFill>
              <a:schemeClr val="lt1"/>
            </a:solidFill>
            <a:prstDash val="solid"/>
            <a:round/>
            <a:headEnd len="sm" w="sm" type="none"/>
            <a:tailEnd len="sm" w="sm" type="none"/>
          </a:ln>
        </p:spPr>
        <p:txBody>
          <a:bodyPr anchorCtr="0" anchor="t" bIns="45700" lIns="91425" spcFirstLastPara="1" rIns="91425" wrap="square" tIns="45700">
            <a:spAutoFit/>
          </a:bodyPr>
          <a:lstStyle/>
          <a:p>
            <a:pPr indent="0" lvl="0" marL="0" marR="0" rtl="0" algn="ctr">
              <a:lnSpc>
                <a:spcPct val="107000"/>
              </a:lnSpc>
              <a:spcBef>
                <a:spcPts val="0"/>
              </a:spcBef>
              <a:spcAft>
                <a:spcPts val="0"/>
              </a:spcAft>
              <a:buNone/>
            </a:pPr>
            <a:r>
              <a:rPr b="0" i="1" lang="th-TH" sz="1800" u="none" cap="none" strike="noStrike">
                <a:solidFill>
                  <a:srgbClr val="000000"/>
                </a:solidFill>
                <a:latin typeface="Calibri"/>
                <a:ea typeface="Calibri"/>
                <a:cs typeface="Calibri"/>
                <a:sym typeface="Calibri"/>
              </a:rPr>
              <a:t>ทางลาดสำหรับรถเข็น</a:t>
            </a:r>
            <a:endParaRPr b="0" i="0" sz="1800" u="none" cap="none" strike="noStrike">
              <a:solidFill>
                <a:srgbClr val="000000"/>
              </a:solidFill>
              <a:latin typeface="Calibri"/>
              <a:ea typeface="Calibri"/>
              <a:cs typeface="Calibri"/>
              <a:sym typeface="Calibri"/>
            </a:endParaRPr>
          </a:p>
        </p:txBody>
      </p:sp>
      <p:sp>
        <p:nvSpPr>
          <p:cNvPr id="347" name="Google Shape;347;p30"/>
          <p:cNvSpPr txBox="1"/>
          <p:nvPr/>
        </p:nvSpPr>
        <p:spPr>
          <a:xfrm>
            <a:off x="8210330" y="1640963"/>
            <a:ext cx="840395" cy="800155"/>
          </a:xfrm>
          <a:prstGeom prst="rect">
            <a:avLst/>
          </a:prstGeom>
          <a:solidFill>
            <a:schemeClr val="lt1"/>
          </a:solidFill>
          <a:ln cap="flat" cmpd="sng" w="9525">
            <a:solidFill>
              <a:schemeClr val="lt1"/>
            </a:solidFill>
            <a:prstDash val="solid"/>
            <a:round/>
            <a:headEnd len="sm" w="sm" type="none"/>
            <a:tailEnd len="sm" w="sm" type="none"/>
          </a:ln>
        </p:spPr>
        <p:txBody>
          <a:bodyPr anchorCtr="0" anchor="t" bIns="45700" lIns="91425" spcFirstLastPara="1" rIns="91425" wrap="square" tIns="45700">
            <a:spAutoFit/>
          </a:bodyPr>
          <a:lstStyle/>
          <a:p>
            <a:pPr indent="0" lvl="0" marL="0" marR="0" rtl="0" algn="ctr">
              <a:lnSpc>
                <a:spcPct val="107000"/>
              </a:lnSpc>
              <a:spcBef>
                <a:spcPts val="0"/>
              </a:spcBef>
              <a:spcAft>
                <a:spcPts val="0"/>
              </a:spcAft>
              <a:buNone/>
            </a:pPr>
            <a:r>
              <a:rPr b="0" i="1" lang="th-TH" sz="1800" u="none" cap="none" strike="noStrike">
                <a:solidFill>
                  <a:srgbClr val="000000"/>
                </a:solidFill>
                <a:latin typeface="Calibri"/>
                <a:ea typeface="Calibri"/>
                <a:cs typeface="Calibri"/>
                <a:sym typeface="Calibri"/>
              </a:rPr>
              <a:t>ความสูง</a:t>
            </a:r>
            <a:endParaRPr b="0" i="1" sz="1800" u="none" cap="none" strike="noStrike">
              <a:solidFill>
                <a:srgbClr val="000000"/>
              </a:solidFill>
              <a:latin typeface="Calibri"/>
              <a:ea typeface="Calibri"/>
              <a:cs typeface="Calibri"/>
              <a:sym typeface="Calibri"/>
            </a:endParaRPr>
          </a:p>
          <a:p>
            <a:pPr indent="0" lvl="0" marL="0" marR="0" rtl="0" algn="ctr">
              <a:lnSpc>
                <a:spcPct val="107000"/>
              </a:lnSpc>
              <a:spcBef>
                <a:spcPts val="1000"/>
              </a:spcBef>
              <a:spcAft>
                <a:spcPts val="0"/>
              </a:spcAft>
              <a:buNone/>
            </a:pPr>
            <a:r>
              <a:t/>
            </a:r>
            <a:endParaRPr b="0" i="0" sz="1800" u="none" cap="none" strike="noStrike">
              <a:solidFill>
                <a:srgbClr val="000000"/>
              </a:solidFill>
              <a:latin typeface="Calibri"/>
              <a:ea typeface="Calibri"/>
              <a:cs typeface="Calibri"/>
              <a:sym typeface="Calibri"/>
            </a:endParaRPr>
          </a:p>
        </p:txBody>
      </p:sp>
      <p:sp>
        <p:nvSpPr>
          <p:cNvPr id="348" name="Google Shape;348;p30"/>
          <p:cNvSpPr txBox="1"/>
          <p:nvPr/>
        </p:nvSpPr>
        <p:spPr>
          <a:xfrm>
            <a:off x="3393011" y="2568728"/>
            <a:ext cx="2706373" cy="375552"/>
          </a:xfrm>
          <a:prstGeom prst="rect">
            <a:avLst/>
          </a:prstGeom>
          <a:solidFill>
            <a:schemeClr val="lt1"/>
          </a:solidFill>
          <a:ln cap="flat" cmpd="sng" w="9525">
            <a:solidFill>
              <a:schemeClr val="lt1"/>
            </a:solidFill>
            <a:prstDash val="solid"/>
            <a:round/>
            <a:headEnd len="sm" w="sm" type="none"/>
            <a:tailEnd len="sm" w="sm" type="none"/>
          </a:ln>
        </p:spPr>
        <p:txBody>
          <a:bodyPr anchorCtr="0" anchor="t" bIns="45700" lIns="91425" spcFirstLastPara="1" rIns="91425" wrap="square" tIns="45700">
            <a:spAutoFit/>
          </a:bodyPr>
          <a:lstStyle/>
          <a:p>
            <a:pPr indent="0" lvl="0" marL="0" marR="0" rtl="0" algn="ctr">
              <a:lnSpc>
                <a:spcPct val="107000"/>
              </a:lnSpc>
              <a:spcBef>
                <a:spcPts val="0"/>
              </a:spcBef>
              <a:spcAft>
                <a:spcPts val="0"/>
              </a:spcAft>
              <a:buNone/>
            </a:pPr>
            <a:r>
              <a:rPr b="0" i="1" lang="th-TH" sz="1800" u="none" cap="none" strike="noStrike">
                <a:solidFill>
                  <a:srgbClr val="000000"/>
                </a:solidFill>
                <a:latin typeface="Calibri"/>
                <a:ea typeface="Calibri"/>
                <a:cs typeface="Calibri"/>
                <a:sym typeface="Calibri"/>
              </a:rPr>
              <a:t>ความยาวของทางลาด</a:t>
            </a:r>
            <a:endParaRPr b="0" i="0" sz="1800" u="none" cap="none" strike="noStrike">
              <a:solidFill>
                <a:srgbClr val="000000"/>
              </a:solidFill>
              <a:latin typeface="Calibri"/>
              <a:ea typeface="Calibri"/>
              <a:cs typeface="Calibri"/>
              <a:sym typeface="Calibri"/>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41"/>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45">
                                            <p:txEl>
                                              <p:pRg end="0" st="0"/>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45">
                                            <p:txEl>
                                              <p:pRg end="1" st="1"/>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45">
                                            <p:txEl>
                                              <p:pRg end="2" st="2"/>
                                            </p:txEl>
                                          </p:spTgt>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2" name="Shape 352"/>
        <p:cNvGrpSpPr/>
        <p:nvPr/>
      </p:nvGrpSpPr>
      <p:grpSpPr>
        <a:xfrm>
          <a:off x="0" y="0"/>
          <a:ext cx="0" cy="0"/>
          <a:chOff x="0" y="0"/>
          <a:chExt cx="0" cy="0"/>
        </a:xfrm>
      </p:grpSpPr>
      <p:pic>
        <p:nvPicPr>
          <p:cNvPr descr="A black line with white text&#10;&#10;Description automatically generated" id="353" name="Google Shape;353;p31"/>
          <p:cNvPicPr preferRelativeResize="0"/>
          <p:nvPr/>
        </p:nvPicPr>
        <p:blipFill rotWithShape="1">
          <a:blip r:embed="rId3">
            <a:alphaModFix/>
          </a:blip>
          <a:srcRect b="1171" l="0" r="-1391" t="0"/>
          <a:stretch/>
        </p:blipFill>
        <p:spPr>
          <a:xfrm>
            <a:off x="880226" y="489827"/>
            <a:ext cx="8438207" cy="3099965"/>
          </a:xfrm>
          <a:prstGeom prst="rect">
            <a:avLst/>
          </a:prstGeom>
          <a:noFill/>
          <a:ln>
            <a:noFill/>
          </a:ln>
        </p:spPr>
      </p:pic>
      <p:pic>
        <p:nvPicPr>
          <p:cNvPr id="354" name="Google Shape;354;p31"/>
          <p:cNvPicPr preferRelativeResize="0"/>
          <p:nvPr/>
        </p:nvPicPr>
        <p:blipFill rotWithShape="1">
          <a:blip r:embed="rId4">
            <a:alphaModFix/>
          </a:blip>
          <a:srcRect b="0" l="0" r="0" t="0"/>
          <a:stretch/>
        </p:blipFill>
        <p:spPr>
          <a:xfrm>
            <a:off x="7973212" y="285359"/>
            <a:ext cx="1314633" cy="352474"/>
          </a:xfrm>
          <a:prstGeom prst="rect">
            <a:avLst/>
          </a:prstGeom>
          <a:noFill/>
          <a:ln>
            <a:noFill/>
          </a:ln>
        </p:spPr>
      </p:pic>
      <p:sp>
        <p:nvSpPr>
          <p:cNvPr id="355" name="Google Shape;355;p31"/>
          <p:cNvSpPr txBox="1"/>
          <p:nvPr/>
        </p:nvSpPr>
        <p:spPr>
          <a:xfrm>
            <a:off x="1023172" y="3479374"/>
            <a:ext cx="7240602" cy="5727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None/>
            </a:pPr>
            <a:r>
              <a:rPr b="0" i="0" lang="th-TH" sz="6000" u="none" cap="none" strike="noStrike">
                <a:solidFill>
                  <a:srgbClr val="000000"/>
                </a:solidFill>
                <a:latin typeface="Vidaloka"/>
                <a:ea typeface="Vidaloka"/>
                <a:cs typeface="Vidaloka"/>
                <a:sym typeface="Vidaloka"/>
              </a:rPr>
              <a:t>อัตราส่วนตรีโกณมิติ</a:t>
            </a:r>
            <a:endParaRPr b="0" i="0" sz="6000" u="none" cap="none" strike="noStrike">
              <a:solidFill>
                <a:srgbClr val="000000"/>
              </a:solidFill>
              <a:latin typeface="Vidaloka"/>
              <a:ea typeface="Vidaloka"/>
              <a:cs typeface="Vidaloka"/>
              <a:sym typeface="Vidaloka"/>
            </a:endParaRPr>
          </a:p>
        </p:txBody>
      </p:sp>
      <p:pic>
        <p:nvPicPr>
          <p:cNvPr descr="Checkpoint Generic Outline Color icon" id="356" name="Google Shape;356;p31"/>
          <p:cNvPicPr preferRelativeResize="0"/>
          <p:nvPr/>
        </p:nvPicPr>
        <p:blipFill rotWithShape="1">
          <a:blip r:embed="rId5">
            <a:alphaModFix/>
          </a:blip>
          <a:srcRect b="0" l="0" r="0" t="0"/>
          <a:stretch/>
        </p:blipFill>
        <p:spPr>
          <a:xfrm>
            <a:off x="-2404" y="362196"/>
            <a:ext cx="1076009" cy="1076009"/>
          </a:xfrm>
          <a:prstGeom prst="rect">
            <a:avLst/>
          </a:prstGeom>
          <a:noFill/>
          <a:ln>
            <a:noFill/>
          </a:ln>
        </p:spPr>
      </p:pic>
      <p:sp>
        <p:nvSpPr>
          <p:cNvPr id="357" name="Google Shape;357;p31"/>
          <p:cNvSpPr txBox="1"/>
          <p:nvPr/>
        </p:nvSpPr>
        <p:spPr>
          <a:xfrm>
            <a:off x="1073605" y="513641"/>
            <a:ext cx="5962360" cy="5727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3000"/>
              <a:buFont typeface="Vidaloka"/>
              <a:buNone/>
            </a:pPr>
            <a:r>
              <a:rPr b="0" i="0" lang="th-TH" sz="4800" u="none" cap="none" strike="noStrike">
                <a:solidFill>
                  <a:schemeClr val="dk1"/>
                </a:solidFill>
                <a:latin typeface="Vidaloka"/>
                <a:ea typeface="Vidaloka"/>
                <a:cs typeface="Vidaloka"/>
                <a:sym typeface="Vidaloka"/>
              </a:rPr>
              <a:t>Checkpoint</a:t>
            </a:r>
            <a:endParaRPr/>
          </a:p>
        </p:txBody>
      </p:sp>
      <p:sp>
        <p:nvSpPr>
          <p:cNvPr id="358" name="Google Shape;358;p31"/>
          <p:cNvSpPr txBox="1"/>
          <p:nvPr/>
        </p:nvSpPr>
        <p:spPr>
          <a:xfrm>
            <a:off x="1546865" y="3005225"/>
            <a:ext cx="6050269" cy="507255"/>
          </a:xfrm>
          <a:prstGeom prst="rect">
            <a:avLst/>
          </a:prstGeom>
          <a:noFill/>
          <a:ln>
            <a:noFill/>
          </a:ln>
        </p:spPr>
        <p:txBody>
          <a:bodyPr anchorCtr="0" anchor="t" bIns="45700" lIns="91425" spcFirstLastPara="1" rIns="91425" wrap="square" tIns="45700">
            <a:spAutoFit/>
          </a:bodyPr>
          <a:lstStyle/>
          <a:p>
            <a:pPr indent="0" lvl="0" marL="0" marR="0" rtl="0" algn="ctr">
              <a:lnSpc>
                <a:spcPct val="107000"/>
              </a:lnSpc>
              <a:spcBef>
                <a:spcPts val="0"/>
              </a:spcBef>
              <a:spcAft>
                <a:spcPts val="0"/>
              </a:spcAft>
              <a:buNone/>
            </a:pPr>
            <a:r>
              <a:rPr b="0" i="1" lang="th-TH" sz="1800" u="none" cap="none" strike="noStrike">
                <a:solidFill>
                  <a:srgbClr val="000000"/>
                </a:solidFill>
                <a:latin typeface="Calibri"/>
                <a:ea typeface="Calibri"/>
                <a:cs typeface="Calibri"/>
                <a:sym typeface="Calibri"/>
              </a:rPr>
              <a:t>ภาพที่ 2 แสดงมุมมองด้านข้างของทางลาด</a:t>
            </a:r>
            <a:endParaRPr b="0" i="0" sz="1800" u="none" cap="none" strike="noStrike">
              <a:solidFill>
                <a:srgbClr val="000000"/>
              </a:solidFill>
              <a:latin typeface="Calibri"/>
              <a:ea typeface="Calibri"/>
              <a:cs typeface="Calibri"/>
              <a:sym typeface="Calibri"/>
            </a:endParaRPr>
          </a:p>
        </p:txBody>
      </p:sp>
      <p:sp>
        <p:nvSpPr>
          <p:cNvPr id="359" name="Google Shape;359;p31"/>
          <p:cNvSpPr txBox="1"/>
          <p:nvPr/>
        </p:nvSpPr>
        <p:spPr>
          <a:xfrm>
            <a:off x="5441592" y="534512"/>
            <a:ext cx="2599569" cy="375552"/>
          </a:xfrm>
          <a:prstGeom prst="rect">
            <a:avLst/>
          </a:prstGeom>
          <a:solidFill>
            <a:schemeClr val="lt1"/>
          </a:solidFill>
          <a:ln cap="flat" cmpd="sng" w="9525">
            <a:solidFill>
              <a:schemeClr val="lt1"/>
            </a:solidFill>
            <a:prstDash val="solid"/>
            <a:round/>
            <a:headEnd len="sm" w="sm" type="none"/>
            <a:tailEnd len="sm" w="sm" type="none"/>
          </a:ln>
        </p:spPr>
        <p:txBody>
          <a:bodyPr anchorCtr="0" anchor="t" bIns="45700" lIns="91425" spcFirstLastPara="1" rIns="91425" wrap="square" tIns="45700">
            <a:spAutoFit/>
          </a:bodyPr>
          <a:lstStyle/>
          <a:p>
            <a:pPr indent="0" lvl="0" marL="0" marR="0" rtl="0" algn="ctr">
              <a:lnSpc>
                <a:spcPct val="107000"/>
              </a:lnSpc>
              <a:spcBef>
                <a:spcPts val="0"/>
              </a:spcBef>
              <a:spcAft>
                <a:spcPts val="0"/>
              </a:spcAft>
              <a:buNone/>
            </a:pPr>
            <a:r>
              <a:rPr b="0" i="1" lang="th-TH" sz="1800" u="none" cap="none" strike="noStrike">
                <a:solidFill>
                  <a:srgbClr val="000000"/>
                </a:solidFill>
                <a:latin typeface="Calibri"/>
                <a:ea typeface="Calibri"/>
                <a:cs typeface="Calibri"/>
                <a:sym typeface="Calibri"/>
              </a:rPr>
              <a:t>ทางลาดสำหรับรถเข็น</a:t>
            </a:r>
            <a:endParaRPr b="0" i="0" sz="1800" u="none" cap="none" strike="noStrike">
              <a:solidFill>
                <a:srgbClr val="000000"/>
              </a:solidFill>
              <a:latin typeface="Calibri"/>
              <a:ea typeface="Calibri"/>
              <a:cs typeface="Calibri"/>
              <a:sym typeface="Calibri"/>
            </a:endParaRPr>
          </a:p>
        </p:txBody>
      </p:sp>
      <p:sp>
        <p:nvSpPr>
          <p:cNvPr id="360" name="Google Shape;360;p31"/>
          <p:cNvSpPr txBox="1"/>
          <p:nvPr/>
        </p:nvSpPr>
        <p:spPr>
          <a:xfrm>
            <a:off x="8181096" y="1764845"/>
            <a:ext cx="840395" cy="800155"/>
          </a:xfrm>
          <a:prstGeom prst="rect">
            <a:avLst/>
          </a:prstGeom>
          <a:solidFill>
            <a:schemeClr val="lt1"/>
          </a:solidFill>
          <a:ln cap="flat" cmpd="sng" w="9525">
            <a:solidFill>
              <a:schemeClr val="lt1"/>
            </a:solidFill>
            <a:prstDash val="solid"/>
            <a:round/>
            <a:headEnd len="sm" w="sm" type="none"/>
            <a:tailEnd len="sm" w="sm" type="none"/>
          </a:ln>
        </p:spPr>
        <p:txBody>
          <a:bodyPr anchorCtr="0" anchor="t" bIns="45700" lIns="91425" spcFirstLastPara="1" rIns="91425" wrap="square" tIns="45700">
            <a:spAutoFit/>
          </a:bodyPr>
          <a:lstStyle/>
          <a:p>
            <a:pPr indent="0" lvl="0" marL="0" marR="0" rtl="0" algn="ctr">
              <a:lnSpc>
                <a:spcPct val="107000"/>
              </a:lnSpc>
              <a:spcBef>
                <a:spcPts val="0"/>
              </a:spcBef>
              <a:spcAft>
                <a:spcPts val="0"/>
              </a:spcAft>
              <a:buNone/>
            </a:pPr>
            <a:r>
              <a:rPr b="0" i="1" lang="th-TH" sz="1800" u="none" cap="none" strike="noStrike">
                <a:solidFill>
                  <a:srgbClr val="000000"/>
                </a:solidFill>
                <a:latin typeface="Calibri"/>
                <a:ea typeface="Calibri"/>
                <a:cs typeface="Calibri"/>
                <a:sym typeface="Calibri"/>
              </a:rPr>
              <a:t>ความสูง</a:t>
            </a:r>
            <a:endParaRPr b="0" i="1" sz="1800" u="none" cap="none" strike="noStrike">
              <a:solidFill>
                <a:srgbClr val="000000"/>
              </a:solidFill>
              <a:latin typeface="Calibri"/>
              <a:ea typeface="Calibri"/>
              <a:cs typeface="Calibri"/>
              <a:sym typeface="Calibri"/>
            </a:endParaRPr>
          </a:p>
          <a:p>
            <a:pPr indent="0" lvl="0" marL="0" marR="0" rtl="0" algn="ctr">
              <a:lnSpc>
                <a:spcPct val="107000"/>
              </a:lnSpc>
              <a:spcBef>
                <a:spcPts val="1000"/>
              </a:spcBef>
              <a:spcAft>
                <a:spcPts val="0"/>
              </a:spcAft>
              <a:buNone/>
            </a:pPr>
            <a:r>
              <a:t/>
            </a:r>
            <a:endParaRPr b="0" i="0" sz="1800" u="none" cap="none" strike="noStrike">
              <a:solidFill>
                <a:srgbClr val="000000"/>
              </a:solidFill>
              <a:latin typeface="Calibri"/>
              <a:ea typeface="Calibri"/>
              <a:cs typeface="Calibri"/>
              <a:sym typeface="Calibri"/>
            </a:endParaRPr>
          </a:p>
        </p:txBody>
      </p:sp>
      <p:sp>
        <p:nvSpPr>
          <p:cNvPr id="361" name="Google Shape;361;p31"/>
          <p:cNvSpPr txBox="1"/>
          <p:nvPr/>
        </p:nvSpPr>
        <p:spPr>
          <a:xfrm>
            <a:off x="3363777" y="2692610"/>
            <a:ext cx="2877632" cy="375552"/>
          </a:xfrm>
          <a:prstGeom prst="rect">
            <a:avLst/>
          </a:prstGeom>
          <a:solidFill>
            <a:schemeClr val="lt1"/>
          </a:solidFill>
          <a:ln cap="flat" cmpd="sng" w="9525">
            <a:solidFill>
              <a:schemeClr val="lt1"/>
            </a:solidFill>
            <a:prstDash val="solid"/>
            <a:round/>
            <a:headEnd len="sm" w="sm" type="none"/>
            <a:tailEnd len="sm" w="sm" type="none"/>
          </a:ln>
        </p:spPr>
        <p:txBody>
          <a:bodyPr anchorCtr="0" anchor="t" bIns="45700" lIns="91425" spcFirstLastPara="1" rIns="91425" wrap="square" tIns="45700">
            <a:spAutoFit/>
          </a:bodyPr>
          <a:lstStyle/>
          <a:p>
            <a:pPr indent="0" lvl="0" marL="0" marR="0" rtl="0" algn="ctr">
              <a:lnSpc>
                <a:spcPct val="107000"/>
              </a:lnSpc>
              <a:spcBef>
                <a:spcPts val="0"/>
              </a:spcBef>
              <a:spcAft>
                <a:spcPts val="0"/>
              </a:spcAft>
              <a:buNone/>
            </a:pPr>
            <a:r>
              <a:rPr b="0" i="1" lang="th-TH" sz="1800" u="none" cap="none" strike="noStrike">
                <a:solidFill>
                  <a:srgbClr val="000000"/>
                </a:solidFill>
                <a:latin typeface="Calibri"/>
                <a:ea typeface="Calibri"/>
                <a:cs typeface="Calibri"/>
                <a:sym typeface="Calibri"/>
              </a:rPr>
              <a:t>ความยาวของทางลาด</a:t>
            </a:r>
            <a:endParaRPr b="0" i="0" sz="1800" u="none" cap="none" strike="noStrike">
              <a:solidFill>
                <a:srgbClr val="000000"/>
              </a:solidFill>
              <a:latin typeface="Calibri"/>
              <a:ea typeface="Calibri"/>
              <a:cs typeface="Calibri"/>
              <a:sym typeface="Calibri"/>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55"/>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5" name="Shape 365"/>
        <p:cNvGrpSpPr/>
        <p:nvPr/>
      </p:nvGrpSpPr>
      <p:grpSpPr>
        <a:xfrm>
          <a:off x="0" y="0"/>
          <a:ext cx="0" cy="0"/>
          <a:chOff x="0" y="0"/>
          <a:chExt cx="0" cy="0"/>
        </a:xfrm>
      </p:grpSpPr>
      <p:sp>
        <p:nvSpPr>
          <p:cNvPr id="366" name="Google Shape;366;p32"/>
          <p:cNvSpPr txBox="1"/>
          <p:nvPr>
            <p:ph type="title"/>
          </p:nvPr>
        </p:nvSpPr>
        <p:spPr>
          <a:xfrm>
            <a:off x="305036" y="746202"/>
            <a:ext cx="77175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3000"/>
              <a:buNone/>
            </a:pPr>
            <a:r>
              <a:rPr lang="th-TH" sz="4800"/>
              <a:t>วัตถุประสงค์การเรียนรู้                                                              </a:t>
            </a:r>
            <a:endParaRPr sz="4800"/>
          </a:p>
        </p:txBody>
      </p:sp>
      <p:sp>
        <p:nvSpPr>
          <p:cNvPr id="367" name="Google Shape;367;p32"/>
          <p:cNvSpPr txBox="1"/>
          <p:nvPr>
            <p:ph idx="1" type="body"/>
          </p:nvPr>
        </p:nvSpPr>
        <p:spPr>
          <a:xfrm>
            <a:off x="161740" y="1648706"/>
            <a:ext cx="8820519" cy="2140001"/>
          </a:xfrm>
          <a:prstGeom prst="rect">
            <a:avLst/>
          </a:prstGeom>
          <a:noFill/>
          <a:ln>
            <a:noFill/>
          </a:ln>
        </p:spPr>
        <p:txBody>
          <a:bodyPr anchorCtr="0" anchor="t" bIns="91425" lIns="91425" spcFirstLastPara="1" rIns="91425" wrap="square" tIns="91425">
            <a:noAutofit/>
          </a:bodyPr>
          <a:lstStyle/>
          <a:p>
            <a:pPr indent="-342900" lvl="0" marL="457200" rtl="0" algn="l">
              <a:lnSpc>
                <a:spcPct val="115000"/>
              </a:lnSpc>
              <a:spcBef>
                <a:spcPts val="0"/>
              </a:spcBef>
              <a:spcAft>
                <a:spcPts val="0"/>
              </a:spcAft>
              <a:buSzPts val="1800"/>
              <a:buChar char="●"/>
            </a:pPr>
            <a:r>
              <a:rPr lang="th-TH" sz="2800"/>
              <a:t>เมื่อเรียนจบบทเรียนแล้ว นักเรียนควรมีความสามารถดังนี้ </a:t>
            </a:r>
            <a:endParaRPr/>
          </a:p>
          <a:p>
            <a:pPr indent="-317500" lvl="1" marL="914400" rtl="0" algn="l">
              <a:lnSpc>
                <a:spcPct val="115000"/>
              </a:lnSpc>
              <a:spcBef>
                <a:spcPts val="0"/>
              </a:spcBef>
              <a:spcAft>
                <a:spcPts val="0"/>
              </a:spcAft>
              <a:buSzPts val="1400"/>
              <a:buChar char="○"/>
            </a:pPr>
            <a:r>
              <a:rPr lang="th-TH" sz="2800"/>
              <a:t>ประยุกต์ใช้อัตราส่วนตรีโกณมิติกับสถานการณ์ในชีวิตจริง</a:t>
            </a:r>
            <a:endParaRPr sz="2800"/>
          </a:p>
          <a:p>
            <a:pPr indent="-317500" lvl="1" marL="914400" rtl="0" algn="l">
              <a:lnSpc>
                <a:spcPct val="115000"/>
              </a:lnSpc>
              <a:spcBef>
                <a:spcPts val="0"/>
              </a:spcBef>
              <a:spcAft>
                <a:spcPts val="0"/>
              </a:spcAft>
              <a:buSzPts val="1400"/>
              <a:buChar char="○"/>
            </a:pPr>
            <a:r>
              <a:rPr lang="th-TH" sz="2800"/>
              <a:t>ให้เหตุผลและอธิบายวิธีการแก้ปัญหาอย่างชัดเจน</a:t>
            </a:r>
            <a:endParaRPr sz="2800"/>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1" name="Shape 371"/>
        <p:cNvGrpSpPr/>
        <p:nvPr/>
      </p:nvGrpSpPr>
      <p:grpSpPr>
        <a:xfrm>
          <a:off x="0" y="0"/>
          <a:ext cx="0" cy="0"/>
          <a:chOff x="0" y="0"/>
          <a:chExt cx="0" cy="0"/>
        </a:xfrm>
      </p:grpSpPr>
      <p:sp>
        <p:nvSpPr>
          <p:cNvPr id="372" name="Google Shape;372;p33"/>
          <p:cNvSpPr txBox="1"/>
          <p:nvPr>
            <p:ph type="title"/>
          </p:nvPr>
        </p:nvSpPr>
        <p:spPr>
          <a:xfrm>
            <a:off x="160470" y="835027"/>
            <a:ext cx="7717500" cy="5727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3000"/>
              <a:buNone/>
            </a:pPr>
            <a:r>
              <a:rPr lang="th-TH" sz="4000" u="sng"/>
              <a:t>อัตราส่วนตรีโกณมิติ</a:t>
            </a:r>
            <a:endParaRPr sz="4000" u="sng"/>
          </a:p>
        </p:txBody>
      </p:sp>
      <p:sp>
        <p:nvSpPr>
          <p:cNvPr id="373" name="Google Shape;373;p33"/>
          <p:cNvSpPr txBox="1"/>
          <p:nvPr/>
        </p:nvSpPr>
        <p:spPr>
          <a:xfrm>
            <a:off x="5265679" y="2610875"/>
            <a:ext cx="1947000" cy="4926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400"/>
              <a:buFont typeface="Arial"/>
              <a:buNone/>
            </a:pPr>
            <a:r>
              <a:rPr b="0" i="0" lang="th-TH" sz="2400" u="none" cap="none" strike="noStrike">
                <a:solidFill>
                  <a:schemeClr val="dk1"/>
                </a:solidFill>
                <a:latin typeface="Vidaloka"/>
                <a:ea typeface="Vidaloka"/>
                <a:cs typeface="Vidaloka"/>
                <a:sym typeface="Vidaloka"/>
              </a:rPr>
              <a:t>cos x = </a:t>
            </a:r>
            <a:endParaRPr b="0" i="0" sz="2400" u="none" cap="none" strike="noStrike">
              <a:solidFill>
                <a:schemeClr val="dk1"/>
              </a:solidFill>
              <a:latin typeface="Vidaloka"/>
              <a:ea typeface="Vidaloka"/>
              <a:cs typeface="Vidaloka"/>
              <a:sym typeface="Vidaloka"/>
            </a:endParaRPr>
          </a:p>
        </p:txBody>
      </p:sp>
      <p:sp>
        <p:nvSpPr>
          <p:cNvPr id="374" name="Google Shape;374;p33"/>
          <p:cNvSpPr txBox="1"/>
          <p:nvPr/>
        </p:nvSpPr>
        <p:spPr>
          <a:xfrm>
            <a:off x="5341887" y="3585804"/>
            <a:ext cx="1947000" cy="4926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400"/>
              <a:buFont typeface="Arial"/>
              <a:buNone/>
            </a:pPr>
            <a:r>
              <a:rPr b="0" i="0" lang="th-TH" sz="2400" u="none" cap="none" strike="noStrike">
                <a:solidFill>
                  <a:schemeClr val="dk1"/>
                </a:solidFill>
                <a:latin typeface="Vidaloka"/>
                <a:ea typeface="Vidaloka"/>
                <a:cs typeface="Vidaloka"/>
                <a:sym typeface="Vidaloka"/>
              </a:rPr>
              <a:t>sin x =</a:t>
            </a:r>
            <a:endParaRPr b="0" i="0" sz="2400" u="none" cap="none" strike="noStrike">
              <a:solidFill>
                <a:schemeClr val="dk1"/>
              </a:solidFill>
              <a:latin typeface="Vidaloka"/>
              <a:ea typeface="Vidaloka"/>
              <a:cs typeface="Vidaloka"/>
              <a:sym typeface="Vidaloka"/>
            </a:endParaRPr>
          </a:p>
        </p:txBody>
      </p:sp>
      <p:sp>
        <p:nvSpPr>
          <p:cNvPr id="375" name="Google Shape;375;p33"/>
          <p:cNvSpPr txBox="1"/>
          <p:nvPr/>
        </p:nvSpPr>
        <p:spPr>
          <a:xfrm>
            <a:off x="5265679" y="1747999"/>
            <a:ext cx="1947000" cy="4926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400"/>
              <a:buFont typeface="Arial"/>
              <a:buNone/>
            </a:pPr>
            <a:r>
              <a:rPr b="0" i="0" lang="th-TH" sz="2400" u="none" cap="none" strike="noStrike">
                <a:solidFill>
                  <a:schemeClr val="dk1"/>
                </a:solidFill>
                <a:latin typeface="Vidaloka"/>
                <a:ea typeface="Vidaloka"/>
                <a:cs typeface="Vidaloka"/>
                <a:sym typeface="Vidaloka"/>
              </a:rPr>
              <a:t>tan x = </a:t>
            </a:r>
            <a:endParaRPr b="0" i="0" sz="2400" u="none" cap="none" strike="noStrike">
              <a:solidFill>
                <a:schemeClr val="dk1"/>
              </a:solidFill>
              <a:latin typeface="Vidaloka"/>
              <a:ea typeface="Vidaloka"/>
              <a:cs typeface="Vidaloka"/>
              <a:sym typeface="Vidaloka"/>
            </a:endParaRPr>
          </a:p>
        </p:txBody>
      </p:sp>
      <p:sp>
        <p:nvSpPr>
          <p:cNvPr id="376" name="Google Shape;376;p33"/>
          <p:cNvSpPr txBox="1"/>
          <p:nvPr/>
        </p:nvSpPr>
        <p:spPr>
          <a:xfrm>
            <a:off x="73766" y="2596510"/>
            <a:ext cx="1178472" cy="57007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800"/>
              <a:buFont typeface="Arial"/>
              <a:buNone/>
            </a:pPr>
            <a:r>
              <a:rPr b="0" i="0" lang="th-TH" sz="1800" u="none" cap="none" strike="noStrike">
                <a:solidFill>
                  <a:schemeClr val="accent1"/>
                </a:solidFill>
                <a:latin typeface="Vidaloka"/>
                <a:ea typeface="Vidaloka"/>
                <a:cs typeface="Vidaloka"/>
                <a:sym typeface="Vidaloka"/>
              </a:rPr>
              <a:t>ด้าน</a:t>
            </a:r>
            <a:br>
              <a:rPr b="0" i="0" lang="th-TH" sz="1800" u="none" cap="none" strike="noStrike">
                <a:solidFill>
                  <a:schemeClr val="accent1"/>
                </a:solidFill>
                <a:latin typeface="Vidaloka"/>
                <a:ea typeface="Vidaloka"/>
                <a:cs typeface="Vidaloka"/>
                <a:sym typeface="Vidaloka"/>
              </a:rPr>
            </a:br>
            <a:r>
              <a:rPr b="0" i="0" lang="th-TH" sz="1800" u="none" cap="none" strike="noStrike">
                <a:solidFill>
                  <a:schemeClr val="accent1"/>
                </a:solidFill>
                <a:latin typeface="Vidaloka"/>
                <a:ea typeface="Vidaloka"/>
                <a:cs typeface="Vidaloka"/>
                <a:sym typeface="Vidaloka"/>
              </a:rPr>
              <a:t>ตรงข้ามมุม </a:t>
            </a:r>
            <a:endParaRPr b="0" i="0" sz="1800" u="none" cap="none" strike="noStrike">
              <a:solidFill>
                <a:schemeClr val="accent1"/>
              </a:solidFill>
              <a:latin typeface="Vidaloka"/>
              <a:ea typeface="Vidaloka"/>
              <a:cs typeface="Vidaloka"/>
              <a:sym typeface="Vidaloka"/>
            </a:endParaRPr>
          </a:p>
        </p:txBody>
      </p:sp>
      <p:sp>
        <p:nvSpPr>
          <p:cNvPr id="377" name="Google Shape;377;p33"/>
          <p:cNvSpPr txBox="1"/>
          <p:nvPr/>
        </p:nvSpPr>
        <p:spPr>
          <a:xfrm>
            <a:off x="2318551" y="3721595"/>
            <a:ext cx="3419301" cy="57007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800"/>
              <a:buFont typeface="Arial"/>
              <a:buNone/>
            </a:pPr>
            <a:r>
              <a:rPr b="0" i="0" lang="th-TH" sz="1800" u="none" cap="none" strike="noStrike">
                <a:solidFill>
                  <a:schemeClr val="accent1"/>
                </a:solidFill>
                <a:latin typeface="Vidaloka"/>
                <a:ea typeface="Vidaloka"/>
                <a:cs typeface="Vidaloka"/>
                <a:sym typeface="Vidaloka"/>
              </a:rPr>
              <a:t>ด้านประชิดมุม</a:t>
            </a:r>
            <a:endParaRPr b="0" i="0" sz="1800" u="none" cap="none" strike="noStrike">
              <a:solidFill>
                <a:schemeClr val="accent1"/>
              </a:solidFill>
              <a:latin typeface="Vidaloka"/>
              <a:ea typeface="Vidaloka"/>
              <a:cs typeface="Vidaloka"/>
              <a:sym typeface="Vidaloka"/>
            </a:endParaRPr>
          </a:p>
        </p:txBody>
      </p:sp>
      <p:grpSp>
        <p:nvGrpSpPr>
          <p:cNvPr id="378" name="Google Shape;378;p33"/>
          <p:cNvGrpSpPr/>
          <p:nvPr/>
        </p:nvGrpSpPr>
        <p:grpSpPr>
          <a:xfrm>
            <a:off x="1260789" y="1904125"/>
            <a:ext cx="4742532" cy="1956280"/>
            <a:chOff x="1260789" y="1565923"/>
            <a:chExt cx="4742532" cy="1956280"/>
          </a:xfrm>
        </p:grpSpPr>
        <p:sp>
          <p:nvSpPr>
            <p:cNvPr id="379" name="Google Shape;379;p33"/>
            <p:cNvSpPr/>
            <p:nvPr/>
          </p:nvSpPr>
          <p:spPr>
            <a:xfrm>
              <a:off x="1260789" y="1565923"/>
              <a:ext cx="4054940" cy="1796059"/>
            </a:xfrm>
            <a:prstGeom prst="rtTriangle">
              <a:avLst/>
            </a:prstGeom>
            <a:solidFill>
              <a:srgbClr val="FFFF00"/>
            </a:solidFill>
            <a:ln cap="flat" cmpd="sng" w="25400">
              <a:solidFill>
                <a:schemeClr val="accent6"/>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Arial"/>
                <a:ea typeface="Arial"/>
                <a:cs typeface="Arial"/>
                <a:sym typeface="Arial"/>
              </a:endParaRPr>
            </a:p>
          </p:txBody>
        </p:sp>
        <p:sp>
          <p:nvSpPr>
            <p:cNvPr id="380" name="Google Shape;380;p33"/>
            <p:cNvSpPr txBox="1"/>
            <p:nvPr/>
          </p:nvSpPr>
          <p:spPr>
            <a:xfrm>
              <a:off x="4164847" y="2932441"/>
              <a:ext cx="1838474" cy="58976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1" lang="th-TH" sz="1800" u="none" cap="none" strike="noStrike">
                  <a:solidFill>
                    <a:srgbClr val="000000"/>
                  </a:solidFill>
                  <a:latin typeface="Arial"/>
                  <a:ea typeface="Arial"/>
                  <a:cs typeface="Arial"/>
                  <a:sym typeface="Arial"/>
                </a:rPr>
                <a:t>x</a:t>
              </a:r>
              <a:endParaRPr b="0" i="1" sz="1800" u="none" cap="none" strike="noStrike">
                <a:solidFill>
                  <a:srgbClr val="000000"/>
                </a:solidFill>
                <a:latin typeface="Arial"/>
                <a:ea typeface="Arial"/>
                <a:cs typeface="Arial"/>
                <a:sym typeface="Arial"/>
              </a:endParaRPr>
            </a:p>
          </p:txBody>
        </p:sp>
        <p:sp>
          <p:nvSpPr>
            <p:cNvPr id="381" name="Google Shape;381;p33"/>
            <p:cNvSpPr/>
            <p:nvPr/>
          </p:nvSpPr>
          <p:spPr>
            <a:xfrm rot="-6226923">
              <a:off x="4420091" y="2882965"/>
              <a:ext cx="729545" cy="460282"/>
            </a:xfrm>
            <a:prstGeom prst="arc">
              <a:avLst>
                <a:gd fmla="val 13169836" name="adj1"/>
                <a:gd fmla="val 18292108" name="adj2"/>
              </a:avLst>
            </a:prstGeom>
            <a:noFill/>
            <a:ln cap="flat" cmpd="sng" w="9525">
              <a:solidFill>
                <a:srgbClr val="3D323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Arial"/>
                <a:ea typeface="Arial"/>
                <a:cs typeface="Arial"/>
                <a:sym typeface="Arial"/>
              </a:endParaRPr>
            </a:p>
          </p:txBody>
        </p:sp>
      </p:grpSp>
      <p:cxnSp>
        <p:nvCxnSpPr>
          <p:cNvPr id="382" name="Google Shape;382;p33"/>
          <p:cNvCxnSpPr/>
          <p:nvPr/>
        </p:nvCxnSpPr>
        <p:spPr>
          <a:xfrm>
            <a:off x="1260789" y="1904125"/>
            <a:ext cx="0" cy="1796059"/>
          </a:xfrm>
          <a:prstGeom prst="straightConnector1">
            <a:avLst/>
          </a:prstGeom>
          <a:noFill/>
          <a:ln cap="flat" cmpd="sng" w="57150">
            <a:solidFill>
              <a:srgbClr val="FF0000"/>
            </a:solidFill>
            <a:prstDash val="solid"/>
            <a:round/>
            <a:headEnd len="sm" w="sm" type="none"/>
            <a:tailEnd len="sm" w="sm" type="none"/>
          </a:ln>
        </p:spPr>
      </p:cxnSp>
      <p:cxnSp>
        <p:nvCxnSpPr>
          <p:cNvPr id="383" name="Google Shape;383;p33"/>
          <p:cNvCxnSpPr/>
          <p:nvPr/>
        </p:nvCxnSpPr>
        <p:spPr>
          <a:xfrm>
            <a:off x="1260789" y="3723361"/>
            <a:ext cx="4054940" cy="0"/>
          </a:xfrm>
          <a:prstGeom prst="straightConnector1">
            <a:avLst/>
          </a:prstGeom>
          <a:noFill/>
          <a:ln cap="flat" cmpd="sng" w="57150">
            <a:solidFill>
              <a:srgbClr val="92D050"/>
            </a:solidFill>
            <a:prstDash val="solid"/>
            <a:round/>
            <a:headEnd len="sm" w="sm" type="none"/>
            <a:tailEnd len="sm" w="sm" type="none"/>
          </a:ln>
        </p:spPr>
      </p:cxnSp>
      <p:cxnSp>
        <p:nvCxnSpPr>
          <p:cNvPr id="384" name="Google Shape;384;p33"/>
          <p:cNvCxnSpPr/>
          <p:nvPr/>
        </p:nvCxnSpPr>
        <p:spPr>
          <a:xfrm>
            <a:off x="1252550" y="1897660"/>
            <a:ext cx="4063179" cy="1800758"/>
          </a:xfrm>
          <a:prstGeom prst="straightConnector1">
            <a:avLst/>
          </a:prstGeom>
          <a:noFill/>
          <a:ln cap="flat" cmpd="sng" w="57150">
            <a:solidFill>
              <a:srgbClr val="0070C0"/>
            </a:solidFill>
            <a:prstDash val="solid"/>
            <a:round/>
            <a:headEnd len="sm" w="sm" type="none"/>
            <a:tailEnd len="sm" w="sm" type="none"/>
          </a:ln>
        </p:spPr>
      </p:cxnSp>
      <p:sp>
        <p:nvSpPr>
          <p:cNvPr id="385" name="Google Shape;385;p33"/>
          <p:cNvSpPr txBox="1"/>
          <p:nvPr/>
        </p:nvSpPr>
        <p:spPr>
          <a:xfrm>
            <a:off x="3075212" y="2237655"/>
            <a:ext cx="3419301" cy="57007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800"/>
              <a:buFont typeface="Arial"/>
              <a:buNone/>
            </a:pPr>
            <a:r>
              <a:rPr b="0" i="0" lang="th-TH" sz="1800" u="none" cap="none" strike="noStrike">
                <a:solidFill>
                  <a:schemeClr val="accent1"/>
                </a:solidFill>
                <a:latin typeface="Vidaloka"/>
                <a:ea typeface="Vidaloka"/>
                <a:cs typeface="Vidaloka"/>
                <a:sym typeface="Vidaloka"/>
              </a:rPr>
              <a:t>ด้านตรงข้ามมุมฉาก</a:t>
            </a:r>
            <a:endParaRPr b="0" i="0" sz="1800" u="none" cap="none" strike="noStrike">
              <a:solidFill>
                <a:schemeClr val="accent1"/>
              </a:solidFill>
              <a:latin typeface="Vidaloka"/>
              <a:ea typeface="Vidaloka"/>
              <a:cs typeface="Vidaloka"/>
              <a:sym typeface="Vidaloka"/>
            </a:endParaRPr>
          </a:p>
        </p:txBody>
      </p:sp>
      <p:sp>
        <p:nvSpPr>
          <p:cNvPr id="386" name="Google Shape;386;p33"/>
          <p:cNvSpPr txBox="1"/>
          <p:nvPr/>
        </p:nvSpPr>
        <p:spPr>
          <a:xfrm>
            <a:off x="2018966" y="-25785"/>
            <a:ext cx="3566570" cy="1096777"/>
          </a:xfrm>
          <a:prstGeom prst="rect">
            <a:avLst/>
          </a:prstGeom>
          <a:noFill/>
          <a:ln>
            <a:noFill/>
          </a:ln>
        </p:spPr>
        <p:txBody>
          <a:bodyPr anchorCtr="0" anchor="t" bIns="91425" lIns="91425" spcFirstLastPara="1" rIns="91425" wrap="square" tIns="91425">
            <a:noAutofit/>
          </a:bodyPr>
          <a:lstStyle/>
          <a:p>
            <a:pPr indent="0" lvl="0" marL="0" marR="0" rtl="0" algn="l">
              <a:lnSpc>
                <a:spcPct val="150000"/>
              </a:lnSpc>
              <a:spcBef>
                <a:spcPts val="0"/>
              </a:spcBef>
              <a:spcAft>
                <a:spcPts val="0"/>
              </a:spcAft>
              <a:buClr>
                <a:schemeClr val="dk1"/>
              </a:buClr>
              <a:buSzPts val="1100"/>
              <a:buFont typeface="Vidaloka"/>
              <a:buNone/>
            </a:pPr>
            <a:r>
              <a:rPr b="0" i="0" lang="th-TH" sz="4800" u="none" cap="none" strike="noStrike">
                <a:solidFill>
                  <a:schemeClr val="dk1"/>
                </a:solidFill>
                <a:latin typeface="Vidaloka"/>
                <a:ea typeface="Vidaloka"/>
                <a:cs typeface="Vidaloka"/>
                <a:sym typeface="Vidaloka"/>
              </a:rPr>
              <a:t>ทบทวน</a:t>
            </a:r>
            <a:endParaRPr b="0" i="0" sz="4800" u="none" cap="none" strike="noStrike">
              <a:solidFill>
                <a:schemeClr val="dk1"/>
              </a:solidFill>
              <a:latin typeface="Vidaloka"/>
              <a:ea typeface="Vidaloka"/>
              <a:cs typeface="Vidaloka"/>
              <a:sym typeface="Vidaloka"/>
            </a:endParaRPr>
          </a:p>
        </p:txBody>
      </p:sp>
      <p:pic>
        <p:nvPicPr>
          <p:cNvPr descr="Recap Vectors &amp; Illustrations for Free Download | Freepik" id="387" name="Google Shape;387;p33"/>
          <p:cNvPicPr preferRelativeResize="0"/>
          <p:nvPr/>
        </p:nvPicPr>
        <p:blipFill rotWithShape="1">
          <a:blip r:embed="rId3">
            <a:alphaModFix/>
          </a:blip>
          <a:srcRect b="0" l="0" r="0" t="0"/>
          <a:stretch/>
        </p:blipFill>
        <p:spPr>
          <a:xfrm>
            <a:off x="576800" y="243527"/>
            <a:ext cx="1442166" cy="1442166"/>
          </a:xfrm>
          <a:prstGeom prst="rect">
            <a:avLst/>
          </a:prstGeom>
          <a:noFill/>
          <a:ln>
            <a:noFill/>
          </a:ln>
        </p:spPr>
      </p:pic>
      <p:sp>
        <p:nvSpPr>
          <p:cNvPr id="388" name="Google Shape;388;p33"/>
          <p:cNvSpPr txBox="1"/>
          <p:nvPr/>
        </p:nvSpPr>
        <p:spPr>
          <a:xfrm>
            <a:off x="6069890" y="1565504"/>
            <a:ext cx="2462884" cy="877100"/>
          </a:xfrm>
          <a:prstGeom prst="rect">
            <a:avLst/>
          </a:pr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0" i="0" lang="th-TH" sz="1400" u="none" cap="none" strike="noStrike">
                <a:latin typeface="Arial"/>
                <a:ea typeface="Arial"/>
                <a:cs typeface="Arial"/>
                <a:sym typeface="Arial"/>
              </a:rPr>
              <a:t> </a:t>
            </a:r>
            <a:endParaRPr/>
          </a:p>
        </p:txBody>
      </p:sp>
      <p:sp>
        <p:nvSpPr>
          <p:cNvPr id="389" name="Google Shape;389;p33"/>
          <p:cNvSpPr txBox="1"/>
          <p:nvPr/>
        </p:nvSpPr>
        <p:spPr>
          <a:xfrm>
            <a:off x="6312923" y="2453003"/>
            <a:ext cx="2462884" cy="877100"/>
          </a:xfrm>
          <a:prstGeom prst="rect">
            <a:avLst/>
          </a:prstGeom>
          <a:blipFill rotWithShape="1">
            <a:blip r:embed="rId5">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0" i="0" lang="th-TH" sz="1400" u="none" cap="none" strike="noStrike">
                <a:latin typeface="Arial"/>
                <a:ea typeface="Arial"/>
                <a:cs typeface="Arial"/>
                <a:sym typeface="Arial"/>
              </a:rPr>
              <a:t> </a:t>
            </a:r>
            <a:endParaRPr/>
          </a:p>
        </p:txBody>
      </p:sp>
      <p:pic>
        <p:nvPicPr>
          <p:cNvPr id="390" name="Google Shape;390;p33"/>
          <p:cNvPicPr preferRelativeResize="0"/>
          <p:nvPr/>
        </p:nvPicPr>
        <p:blipFill rotWithShape="1">
          <a:blip r:embed="rId6">
            <a:alphaModFix/>
          </a:blip>
          <a:srcRect b="0" l="0" r="0" t="0"/>
          <a:stretch/>
        </p:blipFill>
        <p:spPr>
          <a:xfrm>
            <a:off x="7218141" y="270586"/>
            <a:ext cx="1314633" cy="352474"/>
          </a:xfrm>
          <a:prstGeom prst="rect">
            <a:avLst/>
          </a:prstGeom>
          <a:noFill/>
          <a:ln>
            <a:noFill/>
          </a:ln>
        </p:spPr>
      </p:pic>
      <p:sp>
        <p:nvSpPr>
          <p:cNvPr id="391" name="Google Shape;391;p33"/>
          <p:cNvSpPr txBox="1"/>
          <p:nvPr/>
        </p:nvSpPr>
        <p:spPr>
          <a:xfrm>
            <a:off x="6320740" y="3421916"/>
            <a:ext cx="2462884" cy="877100"/>
          </a:xfrm>
          <a:prstGeom prst="rect">
            <a:avLst/>
          </a:prstGeom>
          <a:blipFill rotWithShape="1">
            <a:blip r:embed="rId7">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0" i="0" lang="th-TH" sz="1400" u="none" cap="none" strike="noStrike">
                <a:latin typeface="Arial"/>
                <a:ea typeface="Arial"/>
                <a:cs typeface="Arial"/>
                <a:sym typeface="Arial"/>
              </a:rPr>
              <a:t> </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75"/>
                                        </p:tgtEl>
                                        <p:attrNameLst>
                                          <p:attrName>style.visibility</p:attrName>
                                        </p:attrNameLst>
                                      </p:cBhvr>
                                      <p:to>
                                        <p:strVal val="visible"/>
                                      </p:to>
                                    </p:set>
                                    <p:animEffect filter="fade" transition="in">
                                      <p:cBhvr>
                                        <p:cTn dur="500"/>
                                        <p:tgtEl>
                                          <p:spTgt spid="375"/>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88"/>
                                        </p:tgtEl>
                                        <p:attrNameLst>
                                          <p:attrName>style.visibility</p:attrName>
                                        </p:attrNameLst>
                                      </p:cBhvr>
                                      <p:to>
                                        <p:strVal val="visible"/>
                                      </p:to>
                                    </p:set>
                                    <p:animEffect filter="fade" transition="in">
                                      <p:cBhvr>
                                        <p:cTn dur="500"/>
                                        <p:tgtEl>
                                          <p:spTgt spid="388"/>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82"/>
                                        </p:tgtEl>
                                        <p:attrNameLst>
                                          <p:attrName>style.visibility</p:attrName>
                                        </p:attrNameLst>
                                      </p:cBhvr>
                                      <p:to>
                                        <p:strVal val="visible"/>
                                      </p:to>
                                    </p:set>
                                    <p:animEffect filter="fade" transition="in">
                                      <p:cBhvr>
                                        <p:cTn dur="500"/>
                                        <p:tgtEl>
                                          <p:spTgt spid="382"/>
                                        </p:tgtEl>
                                      </p:cBhvr>
                                    </p:animEffect>
                                  </p:childTnLst>
                                </p:cTn>
                              </p:par>
                              <p:par>
                                <p:cTn fill="hold" nodeType="withEffect" presetClass="entr" presetID="1" presetSubtype="0">
                                  <p:stCondLst>
                                    <p:cond delay="0"/>
                                  </p:stCondLst>
                                  <p:childTnLst>
                                    <p:set>
                                      <p:cBhvr>
                                        <p:cTn dur="1" fill="hold">
                                          <p:stCondLst>
                                            <p:cond delay="0"/>
                                          </p:stCondLst>
                                        </p:cTn>
                                        <p:tgtEl>
                                          <p:spTgt spid="376"/>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83"/>
                                        </p:tgtEl>
                                        <p:attrNameLst>
                                          <p:attrName>style.visibility</p:attrName>
                                        </p:attrNameLst>
                                      </p:cBhvr>
                                      <p:to>
                                        <p:strVal val="visible"/>
                                      </p:to>
                                    </p:set>
                                    <p:animEffect filter="fade" transition="in">
                                      <p:cBhvr>
                                        <p:cTn dur="500"/>
                                        <p:tgtEl>
                                          <p:spTgt spid="383"/>
                                        </p:tgtEl>
                                      </p:cBhvr>
                                    </p:animEffect>
                                  </p:childTnLst>
                                </p:cTn>
                              </p:par>
                              <p:par>
                                <p:cTn fill="hold" nodeType="withEffect" presetClass="entr" presetID="1" presetSubtype="0">
                                  <p:stCondLst>
                                    <p:cond delay="0"/>
                                  </p:stCondLst>
                                  <p:childTnLst>
                                    <p:set>
                                      <p:cBhvr>
                                        <p:cTn dur="1" fill="hold">
                                          <p:stCondLst>
                                            <p:cond delay="0"/>
                                          </p:stCondLst>
                                        </p:cTn>
                                        <p:tgtEl>
                                          <p:spTgt spid="377"/>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xit" presetID="1" presetSubtype="0">
                                  <p:stCondLst>
                                    <p:cond delay="0"/>
                                  </p:stCondLst>
                                  <p:childTnLst>
                                    <p:set>
                                      <p:cBhvr>
                                        <p:cTn dur="1" fill="hold">
                                          <p:stCondLst>
                                            <p:cond delay="1"/>
                                          </p:stCondLst>
                                        </p:cTn>
                                        <p:tgtEl>
                                          <p:spTgt spid="382"/>
                                        </p:tgtEl>
                                        <p:attrNameLst>
                                          <p:attrName>style.visibility</p:attrName>
                                        </p:attrNameLst>
                                      </p:cBhvr>
                                      <p:to>
                                        <p:strVal val="hidden"/>
                                      </p:to>
                                    </p:set>
                                  </p:childTnLst>
                                </p:cTn>
                              </p:par>
                              <p:par>
                                <p:cTn fill="hold" nodeType="withEffect" presetClass="exit" presetID="1" presetSubtype="0">
                                  <p:stCondLst>
                                    <p:cond delay="0"/>
                                  </p:stCondLst>
                                  <p:childTnLst>
                                    <p:set>
                                      <p:cBhvr>
                                        <p:cTn dur="1" fill="hold">
                                          <p:stCondLst>
                                            <p:cond delay="1"/>
                                          </p:stCondLst>
                                        </p:cTn>
                                        <p:tgtEl>
                                          <p:spTgt spid="376"/>
                                        </p:tgtEl>
                                        <p:attrNameLst>
                                          <p:attrName>style.visibility</p:attrName>
                                        </p:attrNameLst>
                                      </p:cBhvr>
                                      <p:to>
                                        <p:strVal val="hidden"/>
                                      </p:to>
                                    </p:set>
                                  </p:childTnLst>
                                </p:cTn>
                              </p:par>
                              <p:par>
                                <p:cTn fill="hold" nodeType="withEffect" presetClass="exit" presetID="1" presetSubtype="0">
                                  <p:stCondLst>
                                    <p:cond delay="0"/>
                                  </p:stCondLst>
                                  <p:childTnLst>
                                    <p:set>
                                      <p:cBhvr>
                                        <p:cTn dur="1" fill="hold">
                                          <p:stCondLst>
                                            <p:cond delay="1"/>
                                          </p:stCondLst>
                                        </p:cTn>
                                        <p:tgtEl>
                                          <p:spTgt spid="383"/>
                                        </p:tgtEl>
                                        <p:attrNameLst>
                                          <p:attrName>style.visibility</p:attrName>
                                        </p:attrNameLst>
                                      </p:cBhvr>
                                      <p:to>
                                        <p:strVal val="hidden"/>
                                      </p:to>
                                    </p:set>
                                  </p:childTnLst>
                                </p:cTn>
                              </p:par>
                              <p:par>
                                <p:cTn fill="hold" nodeType="withEffect" presetClass="exit" presetID="1" presetSubtype="0">
                                  <p:stCondLst>
                                    <p:cond delay="0"/>
                                  </p:stCondLst>
                                  <p:childTnLst>
                                    <p:set>
                                      <p:cBhvr>
                                        <p:cTn dur="1" fill="hold">
                                          <p:stCondLst>
                                            <p:cond delay="1"/>
                                          </p:stCondLst>
                                        </p:cTn>
                                        <p:tgtEl>
                                          <p:spTgt spid="377"/>
                                        </p:tgtEl>
                                        <p:attrNameLst>
                                          <p:attrName>style.visibility</p:attrName>
                                        </p:attrNameLst>
                                      </p:cBhvr>
                                      <p:to>
                                        <p:strVal val="hidden"/>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73"/>
                                        </p:tgtEl>
                                        <p:attrNameLst>
                                          <p:attrName>style.visibility</p:attrName>
                                        </p:attrNameLst>
                                      </p:cBhvr>
                                      <p:to>
                                        <p:strVal val="visible"/>
                                      </p:to>
                                    </p:set>
                                    <p:animEffect filter="fade" transition="in">
                                      <p:cBhvr>
                                        <p:cTn dur="500"/>
                                        <p:tgtEl>
                                          <p:spTgt spid="373"/>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89"/>
                                        </p:tgtEl>
                                        <p:attrNameLst>
                                          <p:attrName>style.visibility</p:attrName>
                                        </p:attrNameLst>
                                      </p:cBhvr>
                                      <p:to>
                                        <p:strVal val="visible"/>
                                      </p:to>
                                    </p:set>
                                    <p:animEffect filter="fade" transition="in">
                                      <p:cBhvr>
                                        <p:cTn dur="500"/>
                                        <p:tgtEl>
                                          <p:spTgt spid="389"/>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83"/>
                                        </p:tgtEl>
                                        <p:attrNameLst>
                                          <p:attrName>style.visibility</p:attrName>
                                        </p:attrNameLst>
                                      </p:cBhvr>
                                      <p:to>
                                        <p:strVal val="visible"/>
                                      </p:to>
                                    </p:set>
                                    <p:animEffect filter="fade" transition="in">
                                      <p:cBhvr>
                                        <p:cTn dur="500"/>
                                        <p:tgtEl>
                                          <p:spTgt spid="383"/>
                                        </p:tgtEl>
                                      </p:cBhvr>
                                    </p:animEffect>
                                  </p:childTnLst>
                                </p:cTn>
                              </p:par>
                              <p:par>
                                <p:cTn fill="hold" nodeType="withEffect" presetClass="entr" presetID="1" presetSubtype="0">
                                  <p:stCondLst>
                                    <p:cond delay="0"/>
                                  </p:stCondLst>
                                  <p:childTnLst>
                                    <p:set>
                                      <p:cBhvr>
                                        <p:cTn dur="1" fill="hold">
                                          <p:stCondLst>
                                            <p:cond delay="0"/>
                                          </p:stCondLst>
                                        </p:cTn>
                                        <p:tgtEl>
                                          <p:spTgt spid="377"/>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84"/>
                                        </p:tgtEl>
                                        <p:attrNameLst>
                                          <p:attrName>style.visibility</p:attrName>
                                        </p:attrNameLst>
                                      </p:cBhvr>
                                      <p:to>
                                        <p:strVal val="visible"/>
                                      </p:to>
                                    </p:set>
                                    <p:animEffect filter="fade" transition="in">
                                      <p:cBhvr>
                                        <p:cTn dur="500"/>
                                        <p:tgtEl>
                                          <p:spTgt spid="384"/>
                                        </p:tgtEl>
                                      </p:cBhvr>
                                    </p:animEffect>
                                  </p:childTnLst>
                                </p:cTn>
                              </p:par>
                              <p:par>
                                <p:cTn fill="hold" nodeType="withEffect" presetClass="entr" presetID="1" presetSubtype="0">
                                  <p:stCondLst>
                                    <p:cond delay="0"/>
                                  </p:stCondLst>
                                  <p:childTnLst>
                                    <p:set>
                                      <p:cBhvr>
                                        <p:cTn dur="1" fill="hold">
                                          <p:stCondLst>
                                            <p:cond delay="0"/>
                                          </p:stCondLst>
                                        </p:cTn>
                                        <p:tgtEl>
                                          <p:spTgt spid="385"/>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xit" presetID="1" presetSubtype="0">
                                  <p:stCondLst>
                                    <p:cond delay="0"/>
                                  </p:stCondLst>
                                  <p:childTnLst>
                                    <p:set>
                                      <p:cBhvr>
                                        <p:cTn dur="1" fill="hold">
                                          <p:stCondLst>
                                            <p:cond delay="1"/>
                                          </p:stCondLst>
                                        </p:cTn>
                                        <p:tgtEl>
                                          <p:spTgt spid="383"/>
                                        </p:tgtEl>
                                        <p:attrNameLst>
                                          <p:attrName>style.visibility</p:attrName>
                                        </p:attrNameLst>
                                      </p:cBhvr>
                                      <p:to>
                                        <p:strVal val="hidden"/>
                                      </p:to>
                                    </p:set>
                                  </p:childTnLst>
                                </p:cTn>
                              </p:par>
                              <p:par>
                                <p:cTn fill="hold" nodeType="withEffect" presetClass="exit" presetID="1" presetSubtype="0">
                                  <p:stCondLst>
                                    <p:cond delay="0"/>
                                  </p:stCondLst>
                                  <p:childTnLst>
                                    <p:set>
                                      <p:cBhvr>
                                        <p:cTn dur="1" fill="hold">
                                          <p:stCondLst>
                                            <p:cond delay="1"/>
                                          </p:stCondLst>
                                        </p:cTn>
                                        <p:tgtEl>
                                          <p:spTgt spid="377"/>
                                        </p:tgtEl>
                                        <p:attrNameLst>
                                          <p:attrName>style.visibility</p:attrName>
                                        </p:attrNameLst>
                                      </p:cBhvr>
                                      <p:to>
                                        <p:strVal val="hidden"/>
                                      </p:to>
                                    </p:set>
                                  </p:childTnLst>
                                </p:cTn>
                              </p:par>
                              <p:par>
                                <p:cTn fill="hold" nodeType="withEffect" presetClass="exit" presetID="1" presetSubtype="0">
                                  <p:stCondLst>
                                    <p:cond delay="0"/>
                                  </p:stCondLst>
                                  <p:childTnLst>
                                    <p:set>
                                      <p:cBhvr>
                                        <p:cTn dur="1" fill="hold">
                                          <p:stCondLst>
                                            <p:cond delay="1"/>
                                          </p:stCondLst>
                                        </p:cTn>
                                        <p:tgtEl>
                                          <p:spTgt spid="384"/>
                                        </p:tgtEl>
                                        <p:attrNameLst>
                                          <p:attrName>style.visibility</p:attrName>
                                        </p:attrNameLst>
                                      </p:cBhvr>
                                      <p:to>
                                        <p:strVal val="hidden"/>
                                      </p:to>
                                    </p:set>
                                  </p:childTnLst>
                                </p:cTn>
                              </p:par>
                              <p:par>
                                <p:cTn fill="hold" nodeType="withEffect" presetClass="exit" presetID="1" presetSubtype="0">
                                  <p:stCondLst>
                                    <p:cond delay="0"/>
                                  </p:stCondLst>
                                  <p:childTnLst>
                                    <p:set>
                                      <p:cBhvr>
                                        <p:cTn dur="1" fill="hold">
                                          <p:stCondLst>
                                            <p:cond delay="1"/>
                                          </p:stCondLst>
                                        </p:cTn>
                                        <p:tgtEl>
                                          <p:spTgt spid="385"/>
                                        </p:tgtEl>
                                        <p:attrNameLst>
                                          <p:attrName>style.visibility</p:attrName>
                                        </p:attrNameLst>
                                      </p:cBhvr>
                                      <p:to>
                                        <p:strVal val="hidden"/>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74"/>
                                        </p:tgtEl>
                                        <p:attrNameLst>
                                          <p:attrName>style.visibility</p:attrName>
                                        </p:attrNameLst>
                                      </p:cBhvr>
                                      <p:to>
                                        <p:strVal val="visible"/>
                                      </p:to>
                                    </p:set>
                                    <p:animEffect filter="fade" transition="in">
                                      <p:cBhvr>
                                        <p:cTn dur="500"/>
                                        <p:tgtEl>
                                          <p:spTgt spid="374"/>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82"/>
                                        </p:tgtEl>
                                        <p:attrNameLst>
                                          <p:attrName>style.visibility</p:attrName>
                                        </p:attrNameLst>
                                      </p:cBhvr>
                                      <p:to>
                                        <p:strVal val="visible"/>
                                      </p:to>
                                    </p:set>
                                    <p:animEffect filter="fade" transition="in">
                                      <p:cBhvr>
                                        <p:cTn dur="500"/>
                                        <p:tgtEl>
                                          <p:spTgt spid="382"/>
                                        </p:tgtEl>
                                      </p:cBhvr>
                                    </p:animEffect>
                                  </p:childTnLst>
                                </p:cTn>
                              </p:par>
                              <p:par>
                                <p:cTn fill="hold" nodeType="withEffect" presetClass="entr" presetID="1" presetSubtype="0">
                                  <p:stCondLst>
                                    <p:cond delay="0"/>
                                  </p:stCondLst>
                                  <p:childTnLst>
                                    <p:set>
                                      <p:cBhvr>
                                        <p:cTn dur="1" fill="hold">
                                          <p:stCondLst>
                                            <p:cond delay="0"/>
                                          </p:stCondLst>
                                        </p:cTn>
                                        <p:tgtEl>
                                          <p:spTgt spid="376"/>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84"/>
                                        </p:tgtEl>
                                        <p:attrNameLst>
                                          <p:attrName>style.visibility</p:attrName>
                                        </p:attrNameLst>
                                      </p:cBhvr>
                                      <p:to>
                                        <p:strVal val="visible"/>
                                      </p:to>
                                    </p:set>
                                    <p:animEffect filter="fade" transition="in">
                                      <p:cBhvr>
                                        <p:cTn dur="500"/>
                                        <p:tgtEl>
                                          <p:spTgt spid="384"/>
                                        </p:tgtEl>
                                      </p:cBhvr>
                                    </p:animEffect>
                                  </p:childTnLst>
                                </p:cTn>
                              </p:par>
                              <p:par>
                                <p:cTn fill="hold" nodeType="withEffect" presetClass="entr" presetID="1" presetSubtype="0">
                                  <p:stCondLst>
                                    <p:cond delay="0"/>
                                  </p:stCondLst>
                                  <p:childTnLst>
                                    <p:set>
                                      <p:cBhvr>
                                        <p:cTn dur="1" fill="hold">
                                          <p:stCondLst>
                                            <p:cond delay="0"/>
                                          </p:stCondLst>
                                        </p:cTn>
                                        <p:tgtEl>
                                          <p:spTgt spid="385"/>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91"/>
                                        </p:tgtEl>
                                        <p:attrNameLst>
                                          <p:attrName>style.visibility</p:attrName>
                                        </p:attrNameLst>
                                      </p:cBhvr>
                                      <p:to>
                                        <p:strVal val="visible"/>
                                      </p:to>
                                    </p:set>
                                    <p:animEffect filter="fade" transition="in">
                                      <p:cBhvr>
                                        <p:cTn dur="500"/>
                                        <p:tgtEl>
                                          <p:spTgt spid="391"/>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5" name="Shape 395"/>
        <p:cNvGrpSpPr/>
        <p:nvPr/>
      </p:nvGrpSpPr>
      <p:grpSpPr>
        <a:xfrm>
          <a:off x="0" y="0"/>
          <a:ext cx="0" cy="0"/>
          <a:chOff x="0" y="0"/>
          <a:chExt cx="0" cy="0"/>
        </a:xfrm>
      </p:grpSpPr>
      <p:grpSp>
        <p:nvGrpSpPr>
          <p:cNvPr id="396" name="Google Shape;396;p34"/>
          <p:cNvGrpSpPr/>
          <p:nvPr/>
        </p:nvGrpSpPr>
        <p:grpSpPr>
          <a:xfrm>
            <a:off x="3417368" y="1272960"/>
            <a:ext cx="2944779" cy="2874420"/>
            <a:chOff x="-398723" y="-318954"/>
            <a:chExt cx="1563791" cy="1526613"/>
          </a:xfrm>
        </p:grpSpPr>
        <p:grpSp>
          <p:nvGrpSpPr>
            <p:cNvPr id="397" name="Google Shape;397;p34"/>
            <p:cNvGrpSpPr/>
            <p:nvPr/>
          </p:nvGrpSpPr>
          <p:grpSpPr>
            <a:xfrm>
              <a:off x="-398723" y="-318954"/>
              <a:ext cx="1563791" cy="1526613"/>
              <a:chOff x="-398723" y="-318954"/>
              <a:chExt cx="1563791" cy="1526613"/>
            </a:xfrm>
          </p:grpSpPr>
          <p:grpSp>
            <p:nvGrpSpPr>
              <p:cNvPr id="398" name="Google Shape;398;p34"/>
              <p:cNvGrpSpPr/>
              <p:nvPr/>
            </p:nvGrpSpPr>
            <p:grpSpPr>
              <a:xfrm>
                <a:off x="-398723" y="-318954"/>
                <a:ext cx="1558770" cy="1526613"/>
                <a:chOff x="39266" y="-224520"/>
                <a:chExt cx="1558770" cy="1526613"/>
              </a:xfrm>
            </p:grpSpPr>
            <p:sp>
              <p:nvSpPr>
                <p:cNvPr id="399" name="Google Shape;399;p34"/>
                <p:cNvSpPr/>
                <p:nvPr/>
              </p:nvSpPr>
              <p:spPr>
                <a:xfrm rot="-3156810">
                  <a:off x="291897" y="166664"/>
                  <a:ext cx="1305015" cy="648000"/>
                </a:xfrm>
                <a:prstGeom prst="rtTriangle">
                  <a:avLst/>
                </a:prstGeom>
                <a:solidFill>
                  <a:schemeClr val="lt1"/>
                </a:solidFill>
                <a:ln cap="flat" cmpd="sng" w="12700">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400" name="Google Shape;400;p34"/>
                <p:cNvSpPr txBox="1"/>
                <p:nvPr/>
              </p:nvSpPr>
              <p:spPr>
                <a:xfrm>
                  <a:off x="1002827" y="424610"/>
                  <a:ext cx="344083" cy="253365"/>
                </a:xfrm>
                <a:prstGeom prst="rect">
                  <a:avLst/>
                </a:pr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0" i="0" lang="th-TH" sz="1400" u="none" cap="none" strike="noStrike">
                      <a:latin typeface="Arial"/>
                      <a:ea typeface="Arial"/>
                      <a:cs typeface="Arial"/>
                      <a:sym typeface="Arial"/>
                    </a:rPr>
                    <a:t> </a:t>
                  </a:r>
                  <a:endParaRPr/>
                </a:p>
              </p:txBody>
            </p:sp>
            <p:sp>
              <p:nvSpPr>
                <p:cNvPr id="401" name="Google Shape;401;p34"/>
                <p:cNvSpPr txBox="1"/>
                <p:nvPr/>
              </p:nvSpPr>
              <p:spPr>
                <a:xfrm>
                  <a:off x="39266" y="1029759"/>
                  <a:ext cx="810329" cy="272334"/>
                </a:xfrm>
                <a:prstGeom prst="rect">
                  <a:avLst/>
                </a:prstGeom>
                <a:noFill/>
                <a:ln>
                  <a:noFill/>
                </a:ln>
              </p:spPr>
              <p:txBody>
                <a:bodyPr anchorCtr="0" anchor="t" bIns="45700" lIns="91425" spcFirstLastPara="1" rIns="91425" wrap="square" tIns="45700">
                  <a:noAutofit/>
                </a:bodyPr>
                <a:lstStyle/>
                <a:p>
                  <a:pPr indent="0" lvl="0" marL="0" marR="0" rtl="0" algn="ctr">
                    <a:lnSpc>
                      <a:spcPct val="107000"/>
                    </a:lnSpc>
                    <a:spcBef>
                      <a:spcPts val="0"/>
                    </a:spcBef>
                    <a:spcAft>
                      <a:spcPts val="0"/>
                    </a:spcAft>
                    <a:buNone/>
                  </a:pPr>
                  <a:r>
                    <a:rPr b="0" i="0" lang="th-TH" sz="1800" u="none" cap="none" strike="noStrike">
                      <a:solidFill>
                        <a:srgbClr val="000000"/>
                      </a:solidFill>
                      <a:latin typeface="Arial"/>
                      <a:ea typeface="Arial"/>
                      <a:cs typeface="Arial"/>
                      <a:sym typeface="Arial"/>
                    </a:rPr>
                    <a:t>17 cm</a:t>
                  </a:r>
                  <a:endParaRPr b="0" i="0" sz="1800" u="none" cap="none" strike="noStrike">
                    <a:solidFill>
                      <a:srgbClr val="000000"/>
                    </a:solidFill>
                    <a:latin typeface="Calibri"/>
                    <a:ea typeface="Calibri"/>
                    <a:cs typeface="Calibri"/>
                    <a:sym typeface="Calibri"/>
                  </a:endParaRPr>
                </a:p>
              </p:txBody>
            </p:sp>
            <p:sp>
              <p:nvSpPr>
                <p:cNvPr id="402" name="Google Shape;402;p34"/>
                <p:cNvSpPr txBox="1"/>
                <p:nvPr/>
              </p:nvSpPr>
              <p:spPr>
                <a:xfrm>
                  <a:off x="814351" y="770472"/>
                  <a:ext cx="720475" cy="287972"/>
                </a:xfrm>
                <a:prstGeom prst="rect">
                  <a:avLst/>
                </a:prstGeom>
                <a:blipFill rotWithShape="1">
                  <a:blip r:embed="rId4">
                    <a:alphaModFix/>
                  </a:blip>
                  <a:stretch>
                    <a:fillRect b="0" l="0" r="-3585" t="-5617"/>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0" i="0" lang="th-TH" sz="1400" u="none" cap="none" strike="noStrike">
                      <a:latin typeface="Arial"/>
                      <a:ea typeface="Arial"/>
                      <a:cs typeface="Arial"/>
                      <a:sym typeface="Arial"/>
                    </a:rPr>
                    <a:t> </a:t>
                  </a:r>
                  <a:endParaRPr/>
                </a:p>
              </p:txBody>
            </p:sp>
          </p:grpSp>
          <p:sp>
            <p:nvSpPr>
              <p:cNvPr id="403" name="Google Shape;403;p34"/>
              <p:cNvSpPr/>
              <p:nvPr/>
            </p:nvSpPr>
            <p:spPr>
              <a:xfrm rot="-9925954">
                <a:off x="804287" y="74167"/>
                <a:ext cx="325120" cy="325120"/>
              </a:xfrm>
              <a:prstGeom prst="arc">
                <a:avLst>
                  <a:gd fmla="val 16454303" name="adj1"/>
                  <a:gd fmla="val 20445033" name="adj2"/>
                </a:avLst>
              </a:prstGeom>
              <a:noFill/>
              <a:ln cap="flat" cmpd="sng" w="12700">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chemeClr val="dk1"/>
                  </a:solidFill>
                  <a:latin typeface="Arial"/>
                  <a:ea typeface="Arial"/>
                  <a:cs typeface="Arial"/>
                  <a:sym typeface="Arial"/>
                </a:endParaRPr>
              </a:p>
            </p:txBody>
          </p:sp>
        </p:grpSp>
        <p:sp>
          <p:nvSpPr>
            <p:cNvPr id="404" name="Google Shape;404;p34"/>
            <p:cNvSpPr/>
            <p:nvPr/>
          </p:nvSpPr>
          <p:spPr>
            <a:xfrm rot="-3156810">
              <a:off x="287212" y="944762"/>
              <a:ext cx="134193" cy="134193"/>
            </a:xfrm>
            <a:prstGeom prst="rect">
              <a:avLst/>
            </a:prstGeom>
            <a:noFill/>
            <a:ln cap="flat" cmpd="sng" w="12700">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grpSp>
      <p:sp>
        <p:nvSpPr>
          <p:cNvPr id="405" name="Google Shape;405;p34"/>
          <p:cNvSpPr txBox="1"/>
          <p:nvPr/>
        </p:nvSpPr>
        <p:spPr>
          <a:xfrm>
            <a:off x="2018966" y="-25785"/>
            <a:ext cx="3566570" cy="1096777"/>
          </a:xfrm>
          <a:prstGeom prst="rect">
            <a:avLst/>
          </a:prstGeom>
          <a:noFill/>
          <a:ln>
            <a:noFill/>
          </a:ln>
        </p:spPr>
        <p:txBody>
          <a:bodyPr anchorCtr="0" anchor="t" bIns="91425" lIns="91425" spcFirstLastPara="1" rIns="91425" wrap="square" tIns="91425">
            <a:noAutofit/>
          </a:bodyPr>
          <a:lstStyle/>
          <a:p>
            <a:pPr indent="0" lvl="0" marL="0" marR="0" rtl="0" algn="l">
              <a:lnSpc>
                <a:spcPct val="150000"/>
              </a:lnSpc>
              <a:spcBef>
                <a:spcPts val="0"/>
              </a:spcBef>
              <a:spcAft>
                <a:spcPts val="0"/>
              </a:spcAft>
              <a:buClr>
                <a:schemeClr val="dk1"/>
              </a:buClr>
              <a:buSzPts val="1100"/>
              <a:buFont typeface="Vidaloka"/>
              <a:buNone/>
            </a:pPr>
            <a:r>
              <a:rPr b="0" i="0" lang="th-TH" sz="4800" u="none" cap="none" strike="noStrike">
                <a:solidFill>
                  <a:schemeClr val="dk1"/>
                </a:solidFill>
                <a:latin typeface="Vidaloka"/>
                <a:ea typeface="Vidaloka"/>
                <a:cs typeface="Vidaloka"/>
                <a:sym typeface="Vidaloka"/>
              </a:rPr>
              <a:t>ทบทวน</a:t>
            </a:r>
            <a:endParaRPr b="0" i="0" sz="4800" u="none" cap="none" strike="noStrike">
              <a:solidFill>
                <a:schemeClr val="dk1"/>
              </a:solidFill>
              <a:latin typeface="Vidaloka"/>
              <a:ea typeface="Vidaloka"/>
              <a:cs typeface="Vidaloka"/>
              <a:sym typeface="Vidaloka"/>
            </a:endParaRPr>
          </a:p>
        </p:txBody>
      </p:sp>
      <p:pic>
        <p:nvPicPr>
          <p:cNvPr descr="Recap Vectors &amp; Illustrations for Free Download | Freepik" id="406" name="Google Shape;406;p34"/>
          <p:cNvPicPr preferRelativeResize="0"/>
          <p:nvPr/>
        </p:nvPicPr>
        <p:blipFill rotWithShape="1">
          <a:blip r:embed="rId5">
            <a:alphaModFix/>
          </a:blip>
          <a:srcRect b="0" l="0" r="0" t="0"/>
          <a:stretch/>
        </p:blipFill>
        <p:spPr>
          <a:xfrm>
            <a:off x="576800" y="243527"/>
            <a:ext cx="1442166" cy="1442166"/>
          </a:xfrm>
          <a:prstGeom prst="rect">
            <a:avLst/>
          </a:prstGeom>
          <a:noFill/>
          <a:ln>
            <a:noFill/>
          </a:ln>
        </p:spPr>
      </p:pic>
      <p:sp>
        <p:nvSpPr>
          <p:cNvPr id="407" name="Google Shape;407;p34"/>
          <p:cNvSpPr txBox="1"/>
          <p:nvPr/>
        </p:nvSpPr>
        <p:spPr>
          <a:xfrm>
            <a:off x="385151" y="1650160"/>
            <a:ext cx="5040356" cy="2276304"/>
          </a:xfrm>
          <a:prstGeom prst="rect">
            <a:avLst/>
          </a:prstGeom>
          <a:noFill/>
          <a:ln>
            <a:noFill/>
          </a:ln>
        </p:spPr>
        <p:txBody>
          <a:bodyPr anchorCtr="0" anchor="t" bIns="91425" lIns="91425" spcFirstLastPara="1" rIns="91425" wrap="square" tIns="91425">
            <a:noAutofit/>
          </a:bodyPr>
          <a:lstStyle/>
          <a:p>
            <a:pPr indent="0" lvl="0" marL="0" marR="0" rtl="0" algn="l">
              <a:lnSpc>
                <a:spcPct val="150000"/>
              </a:lnSpc>
              <a:spcBef>
                <a:spcPts val="0"/>
              </a:spcBef>
              <a:spcAft>
                <a:spcPts val="0"/>
              </a:spcAft>
              <a:buClr>
                <a:schemeClr val="dk1"/>
              </a:buClr>
              <a:buSzPts val="3000"/>
              <a:buFont typeface="Vidaloka"/>
              <a:buNone/>
            </a:pPr>
            <a:r>
              <a:rPr b="0" i="0" lang="th-TH" sz="2200" u="none" cap="none" strike="noStrike">
                <a:solidFill>
                  <a:schemeClr val="dk1"/>
                </a:solidFill>
                <a:latin typeface="Vidaloka"/>
                <a:ea typeface="Vidaloka"/>
                <a:cs typeface="Vidaloka"/>
                <a:sym typeface="Vidaloka"/>
              </a:rPr>
              <a:t>จากภาพ จงหาค่าของ x  </a:t>
            </a:r>
            <a:endParaRPr b="0" i="0" sz="2200" u="none" cap="none" strike="noStrike">
              <a:solidFill>
                <a:schemeClr val="dk1"/>
              </a:solidFill>
              <a:latin typeface="Vidaloka"/>
              <a:ea typeface="Vidaloka"/>
              <a:cs typeface="Vidaloka"/>
              <a:sym typeface="Vidaloka"/>
            </a:endParaRPr>
          </a:p>
        </p:txBody>
      </p:sp>
      <p:sp>
        <p:nvSpPr>
          <p:cNvPr id="408" name="Google Shape;408;p34"/>
          <p:cNvSpPr txBox="1"/>
          <p:nvPr/>
        </p:nvSpPr>
        <p:spPr>
          <a:xfrm>
            <a:off x="-407789" y="2261714"/>
            <a:ext cx="3675895" cy="901722"/>
          </a:xfrm>
          <a:prstGeom prst="rect">
            <a:avLst/>
          </a:prstGeom>
          <a:blipFill rotWithShape="1">
            <a:blip r:embed="rId6">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0" i="0" lang="th-TH" sz="1400" u="none" cap="none" strike="noStrike">
                <a:latin typeface="Arial"/>
                <a:ea typeface="Arial"/>
                <a:cs typeface="Arial"/>
                <a:sym typeface="Arial"/>
              </a:rPr>
              <a:t> </a:t>
            </a:r>
            <a:endParaRPr/>
          </a:p>
        </p:txBody>
      </p:sp>
      <p:sp>
        <p:nvSpPr>
          <p:cNvPr id="409" name="Google Shape;409;p34"/>
          <p:cNvSpPr txBox="1"/>
          <p:nvPr/>
        </p:nvSpPr>
        <p:spPr>
          <a:xfrm>
            <a:off x="6839906" y="1014694"/>
            <a:ext cx="2304094" cy="36933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1" i="0" lang="th-TH" sz="1800" u="none" cap="none" strike="noStrike">
                <a:solidFill>
                  <a:srgbClr val="0070C0"/>
                </a:solidFill>
                <a:latin typeface="Arial"/>
                <a:ea typeface="Arial"/>
                <a:cs typeface="Arial"/>
                <a:sym typeface="Arial"/>
              </a:rPr>
              <a:t>CASIO FX-991CW</a:t>
            </a:r>
            <a:endParaRPr b="1" i="0" sz="1800" u="none" cap="none" strike="noStrike">
              <a:solidFill>
                <a:srgbClr val="0070C0"/>
              </a:solidFill>
              <a:latin typeface="Arial"/>
              <a:ea typeface="Arial"/>
              <a:cs typeface="Arial"/>
              <a:sym typeface="Arial"/>
            </a:endParaRPr>
          </a:p>
        </p:txBody>
      </p:sp>
      <p:pic>
        <p:nvPicPr>
          <p:cNvPr id="410" name="Google Shape;410;p34"/>
          <p:cNvPicPr preferRelativeResize="0"/>
          <p:nvPr/>
        </p:nvPicPr>
        <p:blipFill rotWithShape="1">
          <a:blip r:embed="rId7">
            <a:alphaModFix/>
          </a:blip>
          <a:srcRect b="0" l="0" r="0" t="0"/>
          <a:stretch/>
        </p:blipFill>
        <p:spPr>
          <a:xfrm>
            <a:off x="7218141" y="270586"/>
            <a:ext cx="1314633" cy="352474"/>
          </a:xfrm>
          <a:prstGeom prst="rect">
            <a:avLst/>
          </a:prstGeom>
          <a:noFill/>
          <a:ln>
            <a:noFill/>
          </a:ln>
        </p:spPr>
      </p:pic>
      <p:sp>
        <p:nvSpPr>
          <p:cNvPr id="411" name="Google Shape;411;p34"/>
          <p:cNvSpPr txBox="1"/>
          <p:nvPr/>
        </p:nvSpPr>
        <p:spPr>
          <a:xfrm>
            <a:off x="-209466" y="2990021"/>
            <a:ext cx="4819650" cy="1872885"/>
          </a:xfrm>
          <a:prstGeom prst="rect">
            <a:avLst/>
          </a:prstGeom>
          <a:blipFill rotWithShape="1">
            <a:blip r:embed="rId8">
              <a:alphaModFix/>
            </a:blip>
            <a:stretch>
              <a:fillRect b="-7789"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0" i="0" lang="th-TH" sz="1400" u="none" cap="none" strike="noStrike">
                <a:latin typeface="Arial"/>
                <a:ea typeface="Arial"/>
                <a:cs typeface="Arial"/>
                <a:sym typeface="Arial"/>
              </a:rPr>
              <a:t> </a:t>
            </a:r>
            <a:endParaRPr/>
          </a:p>
        </p:txBody>
      </p:sp>
      <p:pic>
        <p:nvPicPr>
          <p:cNvPr id="412" name="Google Shape;412;p34"/>
          <p:cNvPicPr preferRelativeResize="0"/>
          <p:nvPr/>
        </p:nvPicPr>
        <p:blipFill rotWithShape="1">
          <a:blip r:embed="rId9">
            <a:alphaModFix/>
          </a:blip>
          <a:srcRect b="0" l="0" r="0" t="0"/>
          <a:stretch/>
        </p:blipFill>
        <p:spPr>
          <a:xfrm>
            <a:off x="6970355" y="1372005"/>
            <a:ext cx="1886069" cy="3204213"/>
          </a:xfrm>
          <a:prstGeom prst="rect">
            <a:avLst/>
          </a:prstGeom>
          <a:noFill/>
          <a:ln>
            <a:noFill/>
          </a:ln>
        </p:spPr>
      </p:pic>
      <p:pic>
        <p:nvPicPr>
          <p:cNvPr id="413" name="Google Shape;413;p34"/>
          <p:cNvPicPr preferRelativeResize="0"/>
          <p:nvPr/>
        </p:nvPicPr>
        <p:blipFill rotWithShape="1">
          <a:blip r:embed="rId10">
            <a:alphaModFix/>
          </a:blip>
          <a:srcRect b="0" l="0" r="0" t="0"/>
          <a:stretch/>
        </p:blipFill>
        <p:spPr>
          <a:xfrm>
            <a:off x="6999756" y="1523611"/>
            <a:ext cx="1812612" cy="680719"/>
          </a:xfrm>
          <a:prstGeom prst="rect">
            <a:avLst/>
          </a:prstGeom>
          <a:noFill/>
          <a:ln>
            <a:noFill/>
          </a:ln>
        </p:spPr>
      </p:pic>
      <p:sp>
        <p:nvSpPr>
          <p:cNvPr id="414" name="Google Shape;414;p34"/>
          <p:cNvSpPr txBox="1"/>
          <p:nvPr/>
        </p:nvSpPr>
        <p:spPr>
          <a:xfrm>
            <a:off x="160470" y="835027"/>
            <a:ext cx="7717500" cy="5727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chemeClr val="dk1"/>
              </a:buClr>
              <a:buSzPts val="3000"/>
              <a:buFont typeface="Vidaloka"/>
              <a:buNone/>
            </a:pPr>
            <a:r>
              <a:rPr b="0" i="0" lang="th-TH" sz="4000" u="sng" cap="none" strike="noStrike">
                <a:solidFill>
                  <a:schemeClr val="dk1"/>
                </a:solidFill>
                <a:latin typeface="Vidaloka"/>
                <a:ea typeface="Vidaloka"/>
                <a:cs typeface="Vidaloka"/>
                <a:sym typeface="Vidaloka"/>
              </a:rPr>
              <a:t>อัตราส่วนตรีโกณมิติ</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408"/>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13"/>
                                        </p:tgtEl>
                                        <p:attrNameLst>
                                          <p:attrName>style.visibility</p:attrName>
                                        </p:attrNameLst>
                                      </p:cBhvr>
                                      <p:to>
                                        <p:strVal val="visible"/>
                                      </p:to>
                                    </p:set>
                                    <p:animEffect filter="fade" transition="in">
                                      <p:cBhvr>
                                        <p:cTn dur="500"/>
                                        <p:tgtEl>
                                          <p:spTgt spid="413"/>
                                        </p:tgtEl>
                                      </p:cBhvr>
                                    </p:animEffect>
                                  </p:childTnLst>
                                </p:cTn>
                              </p:par>
                              <p:par>
                                <p:cTn fill="hold" nodeType="withEffect" presetClass="entr" presetID="10" presetSubtype="0">
                                  <p:stCondLst>
                                    <p:cond delay="0"/>
                                  </p:stCondLst>
                                  <p:childTnLst>
                                    <p:set>
                                      <p:cBhvr>
                                        <p:cTn dur="1" fill="hold">
                                          <p:stCondLst>
                                            <p:cond delay="0"/>
                                          </p:stCondLst>
                                        </p:cTn>
                                        <p:tgtEl>
                                          <p:spTgt spid="409"/>
                                        </p:tgtEl>
                                        <p:attrNameLst>
                                          <p:attrName>style.visibility</p:attrName>
                                        </p:attrNameLst>
                                      </p:cBhvr>
                                      <p:to>
                                        <p:strVal val="visible"/>
                                      </p:to>
                                    </p:set>
                                    <p:animEffect filter="fade" transition="in">
                                      <p:cBhvr>
                                        <p:cTn dur="500"/>
                                        <p:tgtEl>
                                          <p:spTgt spid="409"/>
                                        </p:tgtEl>
                                      </p:cBhvr>
                                    </p:animEffect>
                                  </p:childTnLst>
                                </p:cTn>
                              </p:par>
                              <p:par>
                                <p:cTn fill="hold" nodeType="withEffect" presetClass="entr" presetID="10" presetSubtype="0">
                                  <p:stCondLst>
                                    <p:cond delay="0"/>
                                  </p:stCondLst>
                                  <p:childTnLst>
                                    <p:set>
                                      <p:cBhvr>
                                        <p:cTn dur="1" fill="hold">
                                          <p:stCondLst>
                                            <p:cond delay="0"/>
                                          </p:stCondLst>
                                        </p:cTn>
                                        <p:tgtEl>
                                          <p:spTgt spid="412"/>
                                        </p:tgtEl>
                                        <p:attrNameLst>
                                          <p:attrName>style.visibility</p:attrName>
                                        </p:attrNameLst>
                                      </p:cBhvr>
                                      <p:to>
                                        <p:strVal val="visible"/>
                                      </p:to>
                                    </p:set>
                                    <p:animEffect filter="fade" transition="in">
                                      <p:cBhvr>
                                        <p:cTn dur="500"/>
                                        <p:tgtEl>
                                          <p:spTgt spid="412"/>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411"/>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8" name="Shape 418"/>
        <p:cNvGrpSpPr/>
        <p:nvPr/>
      </p:nvGrpSpPr>
      <p:grpSpPr>
        <a:xfrm>
          <a:off x="0" y="0"/>
          <a:ext cx="0" cy="0"/>
          <a:chOff x="0" y="0"/>
          <a:chExt cx="0" cy="0"/>
        </a:xfrm>
      </p:grpSpPr>
      <p:sp>
        <p:nvSpPr>
          <p:cNvPr id="419" name="Google Shape;419;p35"/>
          <p:cNvSpPr txBox="1"/>
          <p:nvPr/>
        </p:nvSpPr>
        <p:spPr>
          <a:xfrm>
            <a:off x="2018966" y="-25785"/>
            <a:ext cx="3566570" cy="1096777"/>
          </a:xfrm>
          <a:prstGeom prst="rect">
            <a:avLst/>
          </a:prstGeom>
          <a:noFill/>
          <a:ln>
            <a:noFill/>
          </a:ln>
        </p:spPr>
        <p:txBody>
          <a:bodyPr anchorCtr="0" anchor="t" bIns="91425" lIns="91425" spcFirstLastPara="1" rIns="91425" wrap="square" tIns="91425">
            <a:noAutofit/>
          </a:bodyPr>
          <a:lstStyle/>
          <a:p>
            <a:pPr indent="0" lvl="0" marL="0" marR="0" rtl="0" algn="l">
              <a:lnSpc>
                <a:spcPct val="150000"/>
              </a:lnSpc>
              <a:spcBef>
                <a:spcPts val="0"/>
              </a:spcBef>
              <a:spcAft>
                <a:spcPts val="0"/>
              </a:spcAft>
              <a:buClr>
                <a:schemeClr val="dk1"/>
              </a:buClr>
              <a:buSzPts val="1100"/>
              <a:buFont typeface="Vidaloka"/>
              <a:buNone/>
            </a:pPr>
            <a:r>
              <a:rPr b="0" i="0" lang="th-TH" sz="4800" u="none" cap="none" strike="noStrike">
                <a:solidFill>
                  <a:schemeClr val="dk1"/>
                </a:solidFill>
                <a:latin typeface="Vidaloka"/>
                <a:ea typeface="Vidaloka"/>
                <a:cs typeface="Vidaloka"/>
                <a:sym typeface="Vidaloka"/>
              </a:rPr>
              <a:t>ทบทวน</a:t>
            </a:r>
            <a:endParaRPr b="0" i="0" sz="4800" u="none" cap="none" strike="noStrike">
              <a:solidFill>
                <a:schemeClr val="dk1"/>
              </a:solidFill>
              <a:latin typeface="Vidaloka"/>
              <a:ea typeface="Vidaloka"/>
              <a:cs typeface="Vidaloka"/>
              <a:sym typeface="Vidaloka"/>
            </a:endParaRPr>
          </a:p>
        </p:txBody>
      </p:sp>
      <p:pic>
        <p:nvPicPr>
          <p:cNvPr descr="Recap Vectors &amp; Illustrations for Free Download | Freepik" id="420" name="Google Shape;420;p35"/>
          <p:cNvPicPr preferRelativeResize="0"/>
          <p:nvPr/>
        </p:nvPicPr>
        <p:blipFill rotWithShape="1">
          <a:blip r:embed="rId3">
            <a:alphaModFix/>
          </a:blip>
          <a:srcRect b="0" l="0" r="0" t="0"/>
          <a:stretch/>
        </p:blipFill>
        <p:spPr>
          <a:xfrm>
            <a:off x="576800" y="243527"/>
            <a:ext cx="1442166" cy="1442166"/>
          </a:xfrm>
          <a:prstGeom prst="rect">
            <a:avLst/>
          </a:prstGeom>
          <a:noFill/>
          <a:ln>
            <a:noFill/>
          </a:ln>
        </p:spPr>
      </p:pic>
      <p:sp>
        <p:nvSpPr>
          <p:cNvPr id="421" name="Google Shape;421;p35"/>
          <p:cNvSpPr txBox="1"/>
          <p:nvPr/>
        </p:nvSpPr>
        <p:spPr>
          <a:xfrm>
            <a:off x="371004" y="1429097"/>
            <a:ext cx="8799616" cy="2276304"/>
          </a:xfrm>
          <a:prstGeom prst="rect">
            <a:avLst/>
          </a:prstGeom>
          <a:noFill/>
          <a:ln>
            <a:noFill/>
          </a:ln>
        </p:spPr>
        <p:txBody>
          <a:bodyPr anchorCtr="0" anchor="t" bIns="91425" lIns="91425" spcFirstLastPara="1" rIns="91425" wrap="square" tIns="91425">
            <a:noAutofit/>
          </a:bodyPr>
          <a:lstStyle/>
          <a:p>
            <a:pPr indent="0" lvl="0" marL="0" marR="0" rtl="0" algn="l">
              <a:lnSpc>
                <a:spcPct val="150000"/>
              </a:lnSpc>
              <a:spcBef>
                <a:spcPts val="0"/>
              </a:spcBef>
              <a:spcAft>
                <a:spcPts val="0"/>
              </a:spcAft>
              <a:buClr>
                <a:schemeClr val="dk1"/>
              </a:buClr>
              <a:buSzPts val="3000"/>
              <a:buFont typeface="Vidaloka"/>
              <a:buNone/>
            </a:pPr>
            <a:r>
              <a:rPr b="0" i="0" lang="th-TH" sz="2200" u="none" cap="none" strike="noStrike">
                <a:solidFill>
                  <a:schemeClr val="dk1"/>
                </a:solidFill>
                <a:latin typeface="Vidaloka"/>
                <a:ea typeface="Vidaloka"/>
                <a:cs typeface="Vidaloka"/>
                <a:sym typeface="Vidaloka"/>
              </a:rPr>
              <a:t>จากภาพ จงหาค่าของ y </a:t>
            </a:r>
            <a:endParaRPr b="0" i="0" sz="2200" u="none" cap="none" strike="noStrike">
              <a:solidFill>
                <a:schemeClr val="dk1"/>
              </a:solidFill>
              <a:latin typeface="Vidaloka"/>
              <a:ea typeface="Vidaloka"/>
              <a:cs typeface="Vidaloka"/>
              <a:sym typeface="Vidaloka"/>
            </a:endParaRPr>
          </a:p>
        </p:txBody>
      </p:sp>
      <p:grpSp>
        <p:nvGrpSpPr>
          <p:cNvPr id="422" name="Google Shape;422;p35"/>
          <p:cNvGrpSpPr/>
          <p:nvPr/>
        </p:nvGrpSpPr>
        <p:grpSpPr>
          <a:xfrm>
            <a:off x="1758136" y="1140228"/>
            <a:ext cx="5627727" cy="2642773"/>
            <a:chOff x="2405855" y="1006386"/>
            <a:chExt cx="4819650" cy="2263301"/>
          </a:xfrm>
        </p:grpSpPr>
        <p:grpSp>
          <p:nvGrpSpPr>
            <p:cNvPr id="423" name="Google Shape;423;p35"/>
            <p:cNvGrpSpPr/>
            <p:nvPr/>
          </p:nvGrpSpPr>
          <p:grpSpPr>
            <a:xfrm>
              <a:off x="4089180" y="1006386"/>
              <a:ext cx="2603198" cy="2263301"/>
              <a:chOff x="-444384" y="-318954"/>
              <a:chExt cx="1708872" cy="1485927"/>
            </a:xfrm>
          </p:grpSpPr>
          <p:grpSp>
            <p:nvGrpSpPr>
              <p:cNvPr id="424" name="Google Shape;424;p35"/>
              <p:cNvGrpSpPr/>
              <p:nvPr/>
            </p:nvGrpSpPr>
            <p:grpSpPr>
              <a:xfrm>
                <a:off x="-444384" y="-318954"/>
                <a:ext cx="1708872" cy="1485927"/>
                <a:chOff x="-444384" y="-318954"/>
                <a:chExt cx="1708872" cy="1485927"/>
              </a:xfrm>
            </p:grpSpPr>
            <p:grpSp>
              <p:nvGrpSpPr>
                <p:cNvPr id="425" name="Google Shape;425;p35"/>
                <p:cNvGrpSpPr/>
                <p:nvPr/>
              </p:nvGrpSpPr>
              <p:grpSpPr>
                <a:xfrm>
                  <a:off x="-444384" y="-318954"/>
                  <a:ext cx="1708872" cy="1485927"/>
                  <a:chOff x="-6395" y="-224520"/>
                  <a:chExt cx="1708872" cy="1485927"/>
                </a:xfrm>
              </p:grpSpPr>
              <p:sp>
                <p:nvSpPr>
                  <p:cNvPr id="426" name="Google Shape;426;p35"/>
                  <p:cNvSpPr/>
                  <p:nvPr/>
                </p:nvSpPr>
                <p:spPr>
                  <a:xfrm rot="-3156810">
                    <a:off x="291897" y="166664"/>
                    <a:ext cx="1305015" cy="648000"/>
                  </a:xfrm>
                  <a:prstGeom prst="rtTriangle">
                    <a:avLst/>
                  </a:prstGeom>
                  <a:solidFill>
                    <a:schemeClr val="lt1"/>
                  </a:solidFill>
                  <a:ln cap="flat" cmpd="sng" w="12700">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427" name="Google Shape;427;p35"/>
                  <p:cNvSpPr txBox="1"/>
                  <p:nvPr/>
                </p:nvSpPr>
                <p:spPr>
                  <a:xfrm>
                    <a:off x="-6395" y="989073"/>
                    <a:ext cx="810329" cy="272334"/>
                  </a:xfrm>
                  <a:prstGeom prst="rect">
                    <a:avLst/>
                  </a:prstGeom>
                  <a:noFill/>
                  <a:ln>
                    <a:noFill/>
                  </a:ln>
                </p:spPr>
                <p:txBody>
                  <a:bodyPr anchorCtr="0" anchor="t" bIns="45700" lIns="91425" spcFirstLastPara="1" rIns="91425" wrap="square" tIns="45700">
                    <a:noAutofit/>
                  </a:bodyPr>
                  <a:lstStyle/>
                  <a:p>
                    <a:pPr indent="0" lvl="0" marL="0" marR="0" rtl="0" algn="ctr">
                      <a:lnSpc>
                        <a:spcPct val="107000"/>
                      </a:lnSpc>
                      <a:spcBef>
                        <a:spcPts val="0"/>
                      </a:spcBef>
                      <a:spcAft>
                        <a:spcPts val="0"/>
                      </a:spcAft>
                      <a:buNone/>
                    </a:pPr>
                    <a:r>
                      <a:rPr b="0" i="0" lang="th-TH" sz="1800" u="none" cap="none" strike="noStrike">
                        <a:solidFill>
                          <a:srgbClr val="000000"/>
                        </a:solidFill>
                        <a:latin typeface="Arial"/>
                        <a:ea typeface="Arial"/>
                        <a:cs typeface="Arial"/>
                        <a:sym typeface="Arial"/>
                      </a:rPr>
                      <a:t>25.3 cm</a:t>
                    </a:r>
                    <a:endParaRPr b="0" i="0" sz="1800" u="none" cap="none" strike="noStrike">
                      <a:solidFill>
                        <a:srgbClr val="000000"/>
                      </a:solidFill>
                      <a:latin typeface="Calibri"/>
                      <a:ea typeface="Calibri"/>
                      <a:cs typeface="Calibri"/>
                      <a:sym typeface="Calibri"/>
                    </a:endParaRPr>
                  </a:p>
                </p:txBody>
              </p:sp>
              <p:sp>
                <p:nvSpPr>
                  <p:cNvPr id="428" name="Google Shape;428;p35"/>
                  <p:cNvSpPr txBox="1"/>
                  <p:nvPr/>
                </p:nvSpPr>
                <p:spPr>
                  <a:xfrm>
                    <a:off x="982002" y="737528"/>
                    <a:ext cx="720475" cy="287972"/>
                  </a:xfrm>
                  <a:prstGeom prst="rect">
                    <a:avLst/>
                  </a:prstGeom>
                  <a:blipFill rotWithShape="1">
                    <a:blip r:embed="rId4">
                      <a:alphaModFix/>
                    </a:blip>
                    <a:stretch>
                      <a:fillRect b="0" l="0" r="-4283" t="-7142"/>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0" i="0" lang="th-TH" sz="1400" u="none" cap="none" strike="noStrike">
                        <a:latin typeface="Arial"/>
                        <a:ea typeface="Arial"/>
                        <a:cs typeface="Arial"/>
                        <a:sym typeface="Arial"/>
                      </a:rPr>
                      <a:t> </a:t>
                    </a:r>
                    <a:endParaRPr/>
                  </a:p>
                </p:txBody>
              </p:sp>
            </p:grpSp>
            <p:sp>
              <p:nvSpPr>
                <p:cNvPr id="429" name="Google Shape;429;p35"/>
                <p:cNvSpPr/>
                <p:nvPr/>
              </p:nvSpPr>
              <p:spPr>
                <a:xfrm rot="-9925954">
                  <a:off x="804287" y="74167"/>
                  <a:ext cx="325120" cy="325120"/>
                </a:xfrm>
                <a:prstGeom prst="arc">
                  <a:avLst>
                    <a:gd fmla="val 16454303" name="adj1"/>
                    <a:gd fmla="val 20445033" name="adj2"/>
                  </a:avLst>
                </a:prstGeom>
                <a:noFill/>
                <a:ln cap="flat" cmpd="sng" w="12700">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None/>
                  </a:pPr>
                  <a:r>
                    <a:t/>
                  </a:r>
                  <a:endParaRPr b="0" i="0" sz="1800" u="none" cap="none" strike="noStrike">
                    <a:solidFill>
                      <a:schemeClr val="dk1"/>
                    </a:solidFill>
                    <a:latin typeface="Arial"/>
                    <a:ea typeface="Arial"/>
                    <a:cs typeface="Arial"/>
                    <a:sym typeface="Arial"/>
                  </a:endParaRPr>
                </a:p>
              </p:txBody>
            </p:sp>
          </p:grpSp>
          <p:sp>
            <p:nvSpPr>
              <p:cNvPr id="430" name="Google Shape;430;p35"/>
              <p:cNvSpPr/>
              <p:nvPr/>
            </p:nvSpPr>
            <p:spPr>
              <a:xfrm rot="-3156810">
                <a:off x="287212" y="944762"/>
                <a:ext cx="134193" cy="134193"/>
              </a:xfrm>
              <a:prstGeom prst="rect">
                <a:avLst/>
              </a:prstGeom>
              <a:noFill/>
              <a:ln cap="flat" cmpd="sng" w="12700">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None/>
                </a:pPr>
                <a:r>
                  <a:t/>
                </a:r>
                <a:endParaRPr b="0" i="0" sz="1800" u="none" cap="none" strike="noStrike">
                  <a:solidFill>
                    <a:schemeClr val="lt1"/>
                  </a:solidFill>
                  <a:latin typeface="Arial"/>
                  <a:ea typeface="Arial"/>
                  <a:cs typeface="Arial"/>
                  <a:sym typeface="Arial"/>
                </a:endParaRPr>
              </a:p>
            </p:txBody>
          </p:sp>
        </p:grpSp>
        <p:sp>
          <p:nvSpPr>
            <p:cNvPr id="431" name="Google Shape;431;p35"/>
            <p:cNvSpPr txBox="1"/>
            <p:nvPr/>
          </p:nvSpPr>
          <p:spPr>
            <a:xfrm>
              <a:off x="2405855" y="2388961"/>
              <a:ext cx="4819650" cy="369332"/>
            </a:xfrm>
            <a:prstGeom prst="rect">
              <a:avLst/>
            </a:prstGeom>
            <a:blipFill rotWithShape="1">
              <a:blip r:embed="rId5">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0" i="0" lang="th-TH" sz="1400" u="none" cap="none" strike="noStrike">
                  <a:latin typeface="Arial"/>
                  <a:ea typeface="Arial"/>
                  <a:cs typeface="Arial"/>
                  <a:sym typeface="Arial"/>
                </a:rPr>
                <a:t> </a:t>
              </a:r>
              <a:endParaRPr/>
            </a:p>
          </p:txBody>
        </p:sp>
      </p:grpSp>
      <p:sp>
        <p:nvSpPr>
          <p:cNvPr id="432" name="Google Shape;432;p35"/>
          <p:cNvSpPr txBox="1"/>
          <p:nvPr/>
        </p:nvSpPr>
        <p:spPr>
          <a:xfrm>
            <a:off x="-244611" y="2193362"/>
            <a:ext cx="3675895" cy="910570"/>
          </a:xfrm>
          <a:prstGeom prst="rect">
            <a:avLst/>
          </a:prstGeom>
          <a:blipFill rotWithShape="1">
            <a:blip r:embed="rId6">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0" i="0" lang="th-TH" sz="1400" u="none" cap="none" strike="noStrike">
                <a:latin typeface="Arial"/>
                <a:ea typeface="Arial"/>
                <a:cs typeface="Arial"/>
                <a:sym typeface="Arial"/>
              </a:rPr>
              <a:t> </a:t>
            </a:r>
            <a:endParaRPr/>
          </a:p>
        </p:txBody>
      </p:sp>
      <p:sp>
        <p:nvSpPr>
          <p:cNvPr id="433" name="Google Shape;433;p35"/>
          <p:cNvSpPr txBox="1"/>
          <p:nvPr/>
        </p:nvSpPr>
        <p:spPr>
          <a:xfrm>
            <a:off x="6839906" y="1059765"/>
            <a:ext cx="2304094" cy="36933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1" i="0" lang="th-TH" sz="1800" u="none" cap="none" strike="noStrike">
                <a:solidFill>
                  <a:srgbClr val="0070C0"/>
                </a:solidFill>
                <a:latin typeface="Arial"/>
                <a:ea typeface="Arial"/>
                <a:cs typeface="Arial"/>
                <a:sym typeface="Arial"/>
              </a:rPr>
              <a:t>CASIO FX-991CW</a:t>
            </a:r>
            <a:endParaRPr b="1" i="0" sz="1800" u="none" cap="none" strike="noStrike">
              <a:solidFill>
                <a:srgbClr val="0070C0"/>
              </a:solidFill>
              <a:latin typeface="Arial"/>
              <a:ea typeface="Arial"/>
              <a:cs typeface="Arial"/>
              <a:sym typeface="Arial"/>
            </a:endParaRPr>
          </a:p>
        </p:txBody>
      </p:sp>
      <p:pic>
        <p:nvPicPr>
          <p:cNvPr id="434" name="Google Shape;434;p35"/>
          <p:cNvPicPr preferRelativeResize="0"/>
          <p:nvPr/>
        </p:nvPicPr>
        <p:blipFill rotWithShape="1">
          <a:blip r:embed="rId7">
            <a:alphaModFix/>
          </a:blip>
          <a:srcRect b="0" l="0" r="0" t="0"/>
          <a:stretch/>
        </p:blipFill>
        <p:spPr>
          <a:xfrm>
            <a:off x="7218141" y="270586"/>
            <a:ext cx="1314633" cy="352474"/>
          </a:xfrm>
          <a:prstGeom prst="rect">
            <a:avLst/>
          </a:prstGeom>
          <a:noFill/>
          <a:ln>
            <a:noFill/>
          </a:ln>
        </p:spPr>
      </p:pic>
      <p:sp>
        <p:nvSpPr>
          <p:cNvPr id="435" name="Google Shape;435;p35"/>
          <p:cNvSpPr txBox="1"/>
          <p:nvPr/>
        </p:nvSpPr>
        <p:spPr>
          <a:xfrm>
            <a:off x="-244611" y="2825966"/>
            <a:ext cx="5133974" cy="1886094"/>
          </a:xfrm>
          <a:prstGeom prst="rect">
            <a:avLst/>
          </a:prstGeom>
          <a:blipFill rotWithShape="1">
            <a:blip r:embed="rId8">
              <a:alphaModFix/>
            </a:blip>
            <a:stretch>
              <a:fillRect b="-8089"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0" i="0" lang="th-TH" sz="1400" u="none" cap="none" strike="noStrike">
                <a:latin typeface="Arial"/>
                <a:ea typeface="Arial"/>
                <a:cs typeface="Arial"/>
                <a:sym typeface="Arial"/>
              </a:rPr>
              <a:t> </a:t>
            </a:r>
            <a:endParaRPr/>
          </a:p>
        </p:txBody>
      </p:sp>
      <p:pic>
        <p:nvPicPr>
          <p:cNvPr id="436" name="Google Shape;436;p35"/>
          <p:cNvPicPr preferRelativeResize="0"/>
          <p:nvPr/>
        </p:nvPicPr>
        <p:blipFill rotWithShape="1">
          <a:blip r:embed="rId9">
            <a:alphaModFix/>
          </a:blip>
          <a:srcRect b="0" l="0" r="0" t="0"/>
          <a:stretch/>
        </p:blipFill>
        <p:spPr>
          <a:xfrm>
            <a:off x="6970355" y="1372005"/>
            <a:ext cx="1886069" cy="3204213"/>
          </a:xfrm>
          <a:prstGeom prst="rect">
            <a:avLst/>
          </a:prstGeom>
          <a:noFill/>
          <a:ln>
            <a:noFill/>
          </a:ln>
        </p:spPr>
      </p:pic>
      <p:pic>
        <p:nvPicPr>
          <p:cNvPr id="437" name="Google Shape;437;p35"/>
          <p:cNvPicPr preferRelativeResize="0"/>
          <p:nvPr/>
        </p:nvPicPr>
        <p:blipFill rotWithShape="1">
          <a:blip r:embed="rId10">
            <a:alphaModFix/>
          </a:blip>
          <a:srcRect b="0" l="0" r="0" t="0"/>
          <a:stretch/>
        </p:blipFill>
        <p:spPr>
          <a:xfrm>
            <a:off x="7095374" y="1510495"/>
            <a:ext cx="1649611" cy="707484"/>
          </a:xfrm>
          <a:prstGeom prst="rect">
            <a:avLst/>
          </a:prstGeom>
          <a:noFill/>
          <a:ln>
            <a:noFill/>
          </a:ln>
        </p:spPr>
      </p:pic>
      <p:sp>
        <p:nvSpPr>
          <p:cNvPr id="438" name="Google Shape;438;p35"/>
          <p:cNvSpPr txBox="1"/>
          <p:nvPr/>
        </p:nvSpPr>
        <p:spPr>
          <a:xfrm>
            <a:off x="160470" y="835027"/>
            <a:ext cx="7717500" cy="5727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chemeClr val="dk1"/>
              </a:buClr>
              <a:buSzPts val="3000"/>
              <a:buFont typeface="Vidaloka"/>
              <a:buNone/>
            </a:pPr>
            <a:r>
              <a:rPr b="0" i="0" lang="th-TH" sz="4000" u="sng" cap="none" strike="noStrike">
                <a:solidFill>
                  <a:schemeClr val="dk1"/>
                </a:solidFill>
                <a:latin typeface="Vidaloka"/>
                <a:ea typeface="Vidaloka"/>
                <a:cs typeface="Vidaloka"/>
                <a:sym typeface="Vidaloka"/>
              </a:rPr>
              <a:t>อัตราส่วนตรีโกณมิติ</a:t>
            </a:r>
            <a:endParaRPr/>
          </a:p>
        </p:txBody>
      </p:sp>
      <p:sp>
        <p:nvSpPr>
          <p:cNvPr id="439" name="Google Shape;439;p35"/>
          <p:cNvSpPr/>
          <p:nvPr/>
        </p:nvSpPr>
        <p:spPr>
          <a:xfrm>
            <a:off x="5830873" y="2884733"/>
            <a:ext cx="504613" cy="374347"/>
          </a:xfrm>
          <a:prstGeom prst="rect">
            <a:avLst/>
          </a:prstGeom>
          <a:solidFill>
            <a:schemeClr val="lt1"/>
          </a:solidFill>
          <a:ln cap="flat" cmpd="sng" w="25400">
            <a:solidFill>
              <a:schemeClr val="lt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440" name="Google Shape;440;p35"/>
          <p:cNvSpPr/>
          <p:nvPr/>
        </p:nvSpPr>
        <p:spPr>
          <a:xfrm>
            <a:off x="3964789" y="3314528"/>
            <a:ext cx="504613" cy="374347"/>
          </a:xfrm>
          <a:prstGeom prst="rect">
            <a:avLst/>
          </a:prstGeom>
          <a:solidFill>
            <a:schemeClr val="lt1"/>
          </a:solidFill>
          <a:ln cap="flat" cmpd="sng" w="25400">
            <a:solidFill>
              <a:schemeClr val="lt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441" name="Google Shape;441;p35"/>
          <p:cNvSpPr txBox="1"/>
          <p:nvPr/>
        </p:nvSpPr>
        <p:spPr>
          <a:xfrm>
            <a:off x="5736269" y="2841767"/>
            <a:ext cx="1386493" cy="36933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th-TH" sz="1800" u="none" cap="none" strike="noStrike">
                <a:solidFill>
                  <a:srgbClr val="000000"/>
                </a:solidFill>
                <a:latin typeface="Cambria"/>
                <a:ea typeface="Cambria"/>
                <a:cs typeface="Cambria"/>
                <a:sym typeface="Cambria"/>
              </a:rPr>
              <a:t>25.3</a:t>
            </a:r>
            <a:endParaRPr/>
          </a:p>
        </p:txBody>
      </p:sp>
      <p:sp>
        <p:nvSpPr>
          <p:cNvPr id="442" name="Google Shape;442;p35"/>
          <p:cNvSpPr txBox="1"/>
          <p:nvPr/>
        </p:nvSpPr>
        <p:spPr>
          <a:xfrm>
            <a:off x="3924114" y="3297285"/>
            <a:ext cx="1386493" cy="36933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th-TH" sz="1800" u="none" cap="none" strike="noStrike">
                <a:solidFill>
                  <a:srgbClr val="000000"/>
                </a:solidFill>
                <a:latin typeface="Cambria"/>
                <a:ea typeface="Cambria"/>
                <a:cs typeface="Cambria"/>
                <a:sym typeface="Cambria"/>
              </a:rPr>
              <a:t>11.5</a:t>
            </a:r>
            <a:endParaRPr/>
          </a:p>
        </p:txBody>
      </p:sp>
      <p:sp>
        <p:nvSpPr>
          <p:cNvPr id="443" name="Google Shape;443;p35"/>
          <p:cNvSpPr/>
          <p:nvPr/>
        </p:nvSpPr>
        <p:spPr>
          <a:xfrm rot="3850922">
            <a:off x="5892740" y="2171538"/>
            <a:ext cx="210896" cy="174332"/>
          </a:xfrm>
          <a:prstGeom prst="rect">
            <a:avLst/>
          </a:prstGeom>
          <a:solidFill>
            <a:schemeClr val="lt1"/>
          </a:solidFill>
          <a:ln cap="flat" cmpd="sng" w="25400">
            <a:solidFill>
              <a:schemeClr val="lt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444" name="Google Shape;444;p35"/>
          <p:cNvSpPr/>
          <p:nvPr/>
        </p:nvSpPr>
        <p:spPr>
          <a:xfrm rot="2264591">
            <a:off x="5989748" y="2263663"/>
            <a:ext cx="164888" cy="180150"/>
          </a:xfrm>
          <a:prstGeom prst="rect">
            <a:avLst/>
          </a:prstGeom>
          <a:solidFill>
            <a:schemeClr val="lt1"/>
          </a:solidFill>
          <a:ln cap="flat" cmpd="sng" w="9525">
            <a:solidFill>
              <a:schemeClr val="lt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445" name="Google Shape;445;p35"/>
          <p:cNvSpPr/>
          <p:nvPr/>
        </p:nvSpPr>
        <p:spPr>
          <a:xfrm rot="3055904">
            <a:off x="4029739" y="2586104"/>
            <a:ext cx="786267" cy="824245"/>
          </a:xfrm>
          <a:prstGeom prst="arc">
            <a:avLst>
              <a:gd fmla="val 16200000" name="adj1"/>
              <a:gd fmla="val 0" name="adj2"/>
            </a:avLst>
          </a:prstGeom>
          <a:noFill/>
          <a:ln cap="flat" cmpd="sng" w="19050">
            <a:solidFill>
              <a:srgbClr val="3D323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Arial"/>
              <a:ea typeface="Arial"/>
              <a:cs typeface="Arial"/>
              <a:sym typeface="Arial"/>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432"/>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37"/>
                                        </p:tgtEl>
                                        <p:attrNameLst>
                                          <p:attrName>style.visibility</p:attrName>
                                        </p:attrNameLst>
                                      </p:cBhvr>
                                      <p:to>
                                        <p:strVal val="visible"/>
                                      </p:to>
                                    </p:set>
                                    <p:animEffect filter="fade" transition="in">
                                      <p:cBhvr>
                                        <p:cTn dur="500"/>
                                        <p:tgtEl>
                                          <p:spTgt spid="437"/>
                                        </p:tgtEl>
                                      </p:cBhvr>
                                    </p:animEffect>
                                  </p:childTnLst>
                                </p:cTn>
                              </p:par>
                              <p:par>
                                <p:cTn fill="hold" nodeType="withEffect" presetClass="entr" presetID="10" presetSubtype="0">
                                  <p:stCondLst>
                                    <p:cond delay="0"/>
                                  </p:stCondLst>
                                  <p:childTnLst>
                                    <p:set>
                                      <p:cBhvr>
                                        <p:cTn dur="1" fill="hold">
                                          <p:stCondLst>
                                            <p:cond delay="0"/>
                                          </p:stCondLst>
                                        </p:cTn>
                                        <p:tgtEl>
                                          <p:spTgt spid="433"/>
                                        </p:tgtEl>
                                        <p:attrNameLst>
                                          <p:attrName>style.visibility</p:attrName>
                                        </p:attrNameLst>
                                      </p:cBhvr>
                                      <p:to>
                                        <p:strVal val="visible"/>
                                      </p:to>
                                    </p:set>
                                    <p:animEffect filter="fade" transition="in">
                                      <p:cBhvr>
                                        <p:cTn dur="500"/>
                                        <p:tgtEl>
                                          <p:spTgt spid="433"/>
                                        </p:tgtEl>
                                      </p:cBhvr>
                                    </p:animEffect>
                                  </p:childTnLst>
                                </p:cTn>
                              </p:par>
                              <p:par>
                                <p:cTn fill="hold" nodeType="withEffect" presetClass="entr" presetID="10" presetSubtype="0">
                                  <p:stCondLst>
                                    <p:cond delay="0"/>
                                  </p:stCondLst>
                                  <p:childTnLst>
                                    <p:set>
                                      <p:cBhvr>
                                        <p:cTn dur="1" fill="hold">
                                          <p:stCondLst>
                                            <p:cond delay="0"/>
                                          </p:stCondLst>
                                        </p:cTn>
                                        <p:tgtEl>
                                          <p:spTgt spid="436"/>
                                        </p:tgtEl>
                                        <p:attrNameLst>
                                          <p:attrName>style.visibility</p:attrName>
                                        </p:attrNameLst>
                                      </p:cBhvr>
                                      <p:to>
                                        <p:strVal val="visible"/>
                                      </p:to>
                                    </p:set>
                                    <p:animEffect filter="fade" transition="in">
                                      <p:cBhvr>
                                        <p:cTn dur="500"/>
                                        <p:tgtEl>
                                          <p:spTgt spid="436"/>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435"/>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4" name="Shape 144"/>
        <p:cNvGrpSpPr/>
        <p:nvPr/>
      </p:nvGrpSpPr>
      <p:grpSpPr>
        <a:xfrm>
          <a:off x="0" y="0"/>
          <a:ext cx="0" cy="0"/>
          <a:chOff x="0" y="0"/>
          <a:chExt cx="0" cy="0"/>
        </a:xfrm>
      </p:grpSpPr>
      <p:sp>
        <p:nvSpPr>
          <p:cNvPr id="145" name="Google Shape;145;p18"/>
          <p:cNvSpPr txBox="1"/>
          <p:nvPr>
            <p:ph type="title"/>
          </p:nvPr>
        </p:nvSpPr>
        <p:spPr>
          <a:xfrm>
            <a:off x="0" y="445025"/>
            <a:ext cx="2196193" cy="5727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3000"/>
              <a:buNone/>
            </a:pPr>
            <a:r>
              <a:rPr b="1" lang="th-TH" sz="3200"/>
              <a:t>สารบัญ</a:t>
            </a:r>
            <a:endParaRPr b="1" sz="3200"/>
          </a:p>
        </p:txBody>
      </p:sp>
      <p:sp>
        <p:nvSpPr>
          <p:cNvPr id="146" name="Google Shape;146;p18"/>
          <p:cNvSpPr txBox="1"/>
          <p:nvPr>
            <p:ph idx="3" type="subTitle"/>
          </p:nvPr>
        </p:nvSpPr>
        <p:spPr>
          <a:xfrm>
            <a:off x="1655200" y="1942925"/>
            <a:ext cx="2486100" cy="357000"/>
          </a:xfrm>
          <a:prstGeom prst="rect">
            <a:avLst/>
          </a:prstGeom>
          <a:no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SzPts val="2100"/>
              <a:buNone/>
            </a:pPr>
            <a:r>
              <a:rPr b="1" lang="th-TH"/>
              <a:t>ขั้นนำ</a:t>
            </a:r>
            <a:endParaRPr b="1"/>
          </a:p>
        </p:txBody>
      </p:sp>
      <p:sp>
        <p:nvSpPr>
          <p:cNvPr id="147" name="Google Shape;147;p18"/>
          <p:cNvSpPr txBox="1"/>
          <p:nvPr>
            <p:ph idx="1" type="subTitle"/>
          </p:nvPr>
        </p:nvSpPr>
        <p:spPr>
          <a:xfrm>
            <a:off x="5001000" y="1942925"/>
            <a:ext cx="3002822" cy="357000"/>
          </a:xfrm>
          <a:prstGeom prst="rect">
            <a:avLst/>
          </a:prstGeom>
          <a:no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SzPts val="2100"/>
              <a:buNone/>
            </a:pPr>
            <a:r>
              <a:rPr b="1" lang="th-TH"/>
              <a:t>การพัฒนาขั้นที่ 1 </a:t>
            </a:r>
            <a:endParaRPr b="1"/>
          </a:p>
        </p:txBody>
      </p:sp>
      <p:sp>
        <p:nvSpPr>
          <p:cNvPr id="148" name="Google Shape;148;p18"/>
          <p:cNvSpPr txBox="1"/>
          <p:nvPr>
            <p:ph idx="4" type="subTitle"/>
          </p:nvPr>
        </p:nvSpPr>
        <p:spPr>
          <a:xfrm>
            <a:off x="1335741" y="2255100"/>
            <a:ext cx="3002822" cy="6186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1400"/>
              <a:buNone/>
            </a:pPr>
            <a:r>
              <a:rPr lang="th-TH">
                <a:latin typeface="Vidaloka"/>
                <a:ea typeface="Vidaloka"/>
                <a:cs typeface="Vidaloka"/>
                <a:sym typeface="Vidaloka"/>
              </a:rPr>
              <a:t>สังคมที่มีความเสมอภาคและเท่าเทียมกัน</a:t>
            </a:r>
            <a:endParaRPr>
              <a:latin typeface="Vidaloka"/>
              <a:ea typeface="Vidaloka"/>
              <a:cs typeface="Vidaloka"/>
              <a:sym typeface="Vidaloka"/>
            </a:endParaRPr>
          </a:p>
        </p:txBody>
      </p:sp>
      <p:sp>
        <p:nvSpPr>
          <p:cNvPr id="149" name="Google Shape;149;p18"/>
          <p:cNvSpPr txBox="1"/>
          <p:nvPr>
            <p:ph idx="5" type="subTitle"/>
          </p:nvPr>
        </p:nvSpPr>
        <p:spPr>
          <a:xfrm>
            <a:off x="5108244" y="3723950"/>
            <a:ext cx="2788333" cy="357000"/>
          </a:xfrm>
          <a:prstGeom prst="rect">
            <a:avLst/>
          </a:prstGeom>
          <a:no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SzPts val="2100"/>
              <a:buNone/>
            </a:pPr>
            <a:r>
              <a:rPr b="1" lang="th-TH"/>
              <a:t>สรุปบทเรียน </a:t>
            </a:r>
            <a:endParaRPr b="1"/>
          </a:p>
        </p:txBody>
      </p:sp>
      <p:sp>
        <p:nvSpPr>
          <p:cNvPr id="150" name="Google Shape;150;p18"/>
          <p:cNvSpPr txBox="1"/>
          <p:nvPr>
            <p:ph idx="7" type="subTitle"/>
          </p:nvPr>
        </p:nvSpPr>
        <p:spPr>
          <a:xfrm>
            <a:off x="1550315" y="3537300"/>
            <a:ext cx="2683363" cy="785297"/>
          </a:xfrm>
          <a:prstGeom prst="rect">
            <a:avLst/>
          </a:prstGeom>
          <a:no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SzPts val="2100"/>
              <a:buNone/>
            </a:pPr>
            <a:r>
              <a:rPr b="1" lang="th-TH"/>
              <a:t>การพัฒนาขั้นที่ 2 </a:t>
            </a:r>
            <a:endParaRPr b="1"/>
          </a:p>
        </p:txBody>
      </p:sp>
      <p:sp>
        <p:nvSpPr>
          <p:cNvPr id="151" name="Google Shape;151;p18"/>
          <p:cNvSpPr txBox="1"/>
          <p:nvPr>
            <p:ph idx="9" type="title"/>
          </p:nvPr>
        </p:nvSpPr>
        <p:spPr>
          <a:xfrm>
            <a:off x="2378650" y="1303588"/>
            <a:ext cx="1039200" cy="667500"/>
          </a:xfrm>
          <a:prstGeom prst="rect">
            <a:avLst/>
          </a:prstGeom>
          <a:no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SzPts val="4000"/>
              <a:buNone/>
            </a:pPr>
            <a:r>
              <a:rPr b="1" lang="th-TH"/>
              <a:t>01</a:t>
            </a:r>
            <a:endParaRPr b="1"/>
          </a:p>
        </p:txBody>
      </p:sp>
      <p:sp>
        <p:nvSpPr>
          <p:cNvPr id="152" name="Google Shape;152;p18"/>
          <p:cNvSpPr txBox="1"/>
          <p:nvPr>
            <p:ph idx="13" type="title"/>
          </p:nvPr>
        </p:nvSpPr>
        <p:spPr>
          <a:xfrm>
            <a:off x="5982811" y="1275425"/>
            <a:ext cx="1039200" cy="667500"/>
          </a:xfrm>
          <a:prstGeom prst="rect">
            <a:avLst/>
          </a:prstGeom>
          <a:no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SzPts val="4000"/>
              <a:buNone/>
            </a:pPr>
            <a:r>
              <a:rPr b="1" lang="th-TH"/>
              <a:t>02</a:t>
            </a:r>
            <a:endParaRPr b="1"/>
          </a:p>
        </p:txBody>
      </p:sp>
      <p:sp>
        <p:nvSpPr>
          <p:cNvPr id="153" name="Google Shape;153;p18"/>
          <p:cNvSpPr txBox="1"/>
          <p:nvPr>
            <p:ph idx="14" type="title"/>
          </p:nvPr>
        </p:nvSpPr>
        <p:spPr>
          <a:xfrm>
            <a:off x="2378700" y="3082738"/>
            <a:ext cx="1039200" cy="667500"/>
          </a:xfrm>
          <a:prstGeom prst="rect">
            <a:avLst/>
          </a:prstGeom>
          <a:no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SzPts val="4000"/>
              <a:buNone/>
            </a:pPr>
            <a:r>
              <a:rPr b="1" lang="th-TH"/>
              <a:t>03</a:t>
            </a:r>
            <a:endParaRPr b="1"/>
          </a:p>
        </p:txBody>
      </p:sp>
      <p:sp>
        <p:nvSpPr>
          <p:cNvPr id="154" name="Google Shape;154;p18"/>
          <p:cNvSpPr txBox="1"/>
          <p:nvPr>
            <p:ph idx="15" type="title"/>
          </p:nvPr>
        </p:nvSpPr>
        <p:spPr>
          <a:xfrm>
            <a:off x="5982811" y="3121668"/>
            <a:ext cx="1039200" cy="667500"/>
          </a:xfrm>
          <a:prstGeom prst="rect">
            <a:avLst/>
          </a:prstGeom>
          <a:no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SzPts val="4000"/>
              <a:buNone/>
            </a:pPr>
            <a:r>
              <a:rPr b="1" lang="th-TH"/>
              <a:t>04</a:t>
            </a:r>
            <a:endParaRPr b="1"/>
          </a:p>
        </p:txBody>
      </p:sp>
      <p:sp>
        <p:nvSpPr>
          <p:cNvPr id="155" name="Google Shape;155;p18"/>
          <p:cNvSpPr txBox="1"/>
          <p:nvPr>
            <p:ph idx="6" type="subTitle"/>
          </p:nvPr>
        </p:nvSpPr>
        <p:spPr>
          <a:xfrm>
            <a:off x="5259360" y="4054557"/>
            <a:ext cx="2486100" cy="618600"/>
          </a:xfrm>
          <a:prstGeom prst="rect">
            <a:avLst/>
          </a:prstGeom>
          <a:noFill/>
          <a:ln>
            <a:noFill/>
          </a:ln>
        </p:spPr>
        <p:txBody>
          <a:bodyPr anchorCtr="0" anchor="t" bIns="91425" lIns="91425" spcFirstLastPara="1" rIns="91425" wrap="square" tIns="91425">
            <a:noAutofit/>
          </a:bodyPr>
          <a:lstStyle/>
          <a:p>
            <a:pPr indent="-342900" lvl="0" marL="457200" rtl="0" algn="ctr">
              <a:lnSpc>
                <a:spcPct val="100000"/>
              </a:lnSpc>
              <a:spcBef>
                <a:spcPts val="0"/>
              </a:spcBef>
              <a:spcAft>
                <a:spcPts val="0"/>
              </a:spcAft>
              <a:buSzPts val="1400"/>
              <a:buNone/>
            </a:pPr>
            <a:r>
              <a:rPr lang="th-TH">
                <a:latin typeface="Vidaloka"/>
                <a:ea typeface="Vidaloka"/>
                <a:cs typeface="Vidaloka"/>
                <a:sym typeface="Vidaloka"/>
              </a:rPr>
              <a:t>การวัดผลและประเมินผล</a:t>
            </a:r>
            <a:endParaRPr>
              <a:latin typeface="Vidaloka"/>
              <a:ea typeface="Vidaloka"/>
              <a:cs typeface="Vidaloka"/>
              <a:sym typeface="Vidaloka"/>
            </a:endParaRPr>
          </a:p>
        </p:txBody>
      </p:sp>
      <p:pic>
        <p:nvPicPr>
          <p:cNvPr id="156" name="Google Shape;156;p18"/>
          <p:cNvPicPr preferRelativeResize="0"/>
          <p:nvPr/>
        </p:nvPicPr>
        <p:blipFill rotWithShape="1">
          <a:blip r:embed="rId3">
            <a:alphaModFix/>
          </a:blip>
          <a:srcRect b="0" l="0" r="0" t="0"/>
          <a:stretch/>
        </p:blipFill>
        <p:spPr>
          <a:xfrm>
            <a:off x="7973212" y="285359"/>
            <a:ext cx="1314633" cy="352474"/>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51"/>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146">
                                            <p:txEl>
                                              <p:pRg end="0" st="0"/>
                                            </p:txEl>
                                          </p:spTgt>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148">
                                            <p:txEl>
                                              <p:pRg end="0" st="0"/>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52"/>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147">
                                            <p:txEl>
                                              <p:pRg end="0" st="0"/>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50">
                                            <p:txEl>
                                              <p:pRg end="0" st="0"/>
                                            </p:txEl>
                                          </p:spTgt>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153"/>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54"/>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149">
                                            <p:txEl>
                                              <p:pRg end="0" st="0"/>
                                            </p:txEl>
                                          </p:spTgt>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155">
                                            <p:txEl>
                                              <p:pRg end="0" st="0"/>
                                            </p:txEl>
                                          </p:spTgt>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9" name="Shape 449"/>
        <p:cNvGrpSpPr/>
        <p:nvPr/>
      </p:nvGrpSpPr>
      <p:grpSpPr>
        <a:xfrm>
          <a:off x="0" y="0"/>
          <a:ext cx="0" cy="0"/>
          <a:chOff x="0" y="0"/>
          <a:chExt cx="0" cy="0"/>
        </a:xfrm>
      </p:grpSpPr>
      <p:sp>
        <p:nvSpPr>
          <p:cNvPr id="450" name="Google Shape;450;p36"/>
          <p:cNvSpPr txBox="1"/>
          <p:nvPr>
            <p:ph type="title"/>
          </p:nvPr>
        </p:nvSpPr>
        <p:spPr>
          <a:xfrm>
            <a:off x="2802171" y="1065296"/>
            <a:ext cx="5068183" cy="648900"/>
          </a:xfrm>
          <a:prstGeom prst="rect">
            <a:avLst/>
          </a:prstGeom>
          <a:noFill/>
          <a:ln>
            <a:noFill/>
          </a:ln>
        </p:spPr>
        <p:txBody>
          <a:bodyPr anchorCtr="0" anchor="ctr" bIns="91425" lIns="91425" spcFirstLastPara="1" rIns="91425" wrap="square" tIns="91425">
            <a:noAutofit/>
          </a:bodyPr>
          <a:lstStyle/>
          <a:p>
            <a:pPr indent="0" lvl="0" marL="0" rtl="0" algn="l">
              <a:lnSpc>
                <a:spcPct val="100000"/>
              </a:lnSpc>
              <a:spcBef>
                <a:spcPts val="0"/>
              </a:spcBef>
              <a:spcAft>
                <a:spcPts val="0"/>
              </a:spcAft>
              <a:buSzPts val="3600"/>
              <a:buNone/>
            </a:pPr>
            <a:r>
              <a:rPr b="1" lang="th-TH" sz="5000"/>
              <a:t>การพัฒนาขั้นที่ 2</a:t>
            </a:r>
            <a:endParaRPr b="1" sz="5000"/>
          </a:p>
        </p:txBody>
      </p:sp>
      <p:sp>
        <p:nvSpPr>
          <p:cNvPr id="451" name="Google Shape;451;p36"/>
          <p:cNvSpPr txBox="1"/>
          <p:nvPr>
            <p:ph idx="2" type="title"/>
          </p:nvPr>
        </p:nvSpPr>
        <p:spPr>
          <a:xfrm>
            <a:off x="1061375" y="900596"/>
            <a:ext cx="1650900" cy="978300"/>
          </a:xfrm>
          <a:prstGeom prst="rect">
            <a:avLst/>
          </a:prstGeom>
          <a:noFill/>
          <a:ln>
            <a:noFill/>
          </a:ln>
        </p:spPr>
        <p:txBody>
          <a:bodyPr anchorCtr="0" anchor="ctr" bIns="91425" lIns="91425" spcFirstLastPara="1" rIns="91425" wrap="square" tIns="91425">
            <a:noAutofit/>
          </a:bodyPr>
          <a:lstStyle/>
          <a:p>
            <a:pPr indent="0" lvl="0" marL="0" rtl="0" algn="r">
              <a:lnSpc>
                <a:spcPct val="100000"/>
              </a:lnSpc>
              <a:spcBef>
                <a:spcPts val="0"/>
              </a:spcBef>
              <a:spcAft>
                <a:spcPts val="0"/>
              </a:spcAft>
              <a:buSzPts val="6000"/>
              <a:buNone/>
            </a:pPr>
            <a:r>
              <a:rPr b="1" lang="th-TH"/>
              <a:t>03</a:t>
            </a:r>
            <a:endParaRPr b="1"/>
          </a:p>
        </p:txBody>
      </p:sp>
      <p:pic>
        <p:nvPicPr>
          <p:cNvPr descr="Math Class Images - Free Download on Freepik" id="452" name="Google Shape;452;p36"/>
          <p:cNvPicPr preferRelativeResize="0"/>
          <p:nvPr/>
        </p:nvPicPr>
        <p:blipFill rotWithShape="1">
          <a:blip r:embed="rId3">
            <a:alphaModFix/>
          </a:blip>
          <a:srcRect b="0" l="0" r="0" t="0"/>
          <a:stretch/>
        </p:blipFill>
        <p:spPr>
          <a:xfrm>
            <a:off x="2180572" y="1580302"/>
            <a:ext cx="4782855" cy="3186023"/>
          </a:xfrm>
          <a:prstGeom prst="rect">
            <a:avLst/>
          </a:prstGeom>
          <a:noFill/>
          <a:ln>
            <a:noFill/>
          </a:ln>
        </p:spPr>
      </p:pic>
      <p:pic>
        <p:nvPicPr>
          <p:cNvPr id="453" name="Google Shape;453;p36"/>
          <p:cNvPicPr preferRelativeResize="0"/>
          <p:nvPr/>
        </p:nvPicPr>
        <p:blipFill rotWithShape="1">
          <a:blip r:embed="rId4">
            <a:alphaModFix/>
          </a:blip>
          <a:srcRect b="0" l="0" r="0" t="0"/>
          <a:stretch/>
        </p:blipFill>
        <p:spPr>
          <a:xfrm>
            <a:off x="7218141" y="270586"/>
            <a:ext cx="1314633" cy="352474"/>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450"/>
                                        </p:tgtEl>
                                        <p:attrNameLst>
                                          <p:attrName>style.visibility</p:attrName>
                                        </p:attrNameLst>
                                      </p:cBhvr>
                                      <p:to>
                                        <p:strVal val="visible"/>
                                      </p:to>
                                    </p:set>
                                    <p:anim calcmode="lin" valueType="num">
                                      <p:cBhvr additive="base">
                                        <p:cTn dur="1000"/>
                                        <p:tgtEl>
                                          <p:spTgt spid="450"/>
                                        </p:tgtEl>
                                        <p:attrNameLst>
                                          <p:attrName>ppt_y</p:attrName>
                                        </p:attrNameLst>
                                      </p:cBhvr>
                                      <p:tavLst>
                                        <p:tav fmla="" tm="0">
                                          <p:val>
                                            <p:strVal val="#ppt_y+1"/>
                                          </p:val>
                                        </p:tav>
                                        <p:tav fmla="" tm="100000">
                                          <p:val>
                                            <p:strVal val="#ppt_y"/>
                                          </p:val>
                                        </p:tav>
                                      </p:tavLst>
                                    </p:anim>
                                  </p:childTnLst>
                                </p:cTn>
                              </p:par>
                              <p:par>
                                <p:cTn fill="hold" nodeType="withEffect" presetClass="entr" presetID="2" presetSubtype="8">
                                  <p:stCondLst>
                                    <p:cond delay="0"/>
                                  </p:stCondLst>
                                  <p:childTnLst>
                                    <p:set>
                                      <p:cBhvr>
                                        <p:cTn dur="1" fill="hold">
                                          <p:stCondLst>
                                            <p:cond delay="0"/>
                                          </p:stCondLst>
                                        </p:cTn>
                                        <p:tgtEl>
                                          <p:spTgt spid="451"/>
                                        </p:tgtEl>
                                        <p:attrNameLst>
                                          <p:attrName>style.visibility</p:attrName>
                                        </p:attrNameLst>
                                      </p:cBhvr>
                                      <p:to>
                                        <p:strVal val="visible"/>
                                      </p:to>
                                    </p:set>
                                    <p:anim calcmode="lin" valueType="num">
                                      <p:cBhvr additive="base">
                                        <p:cTn dur="1000"/>
                                        <p:tgtEl>
                                          <p:spTgt spid="451"/>
                                        </p:tgtEl>
                                        <p:attrNameLst>
                                          <p:attrName>ppt_x</p:attrName>
                                        </p:attrNameLst>
                                      </p:cBhvr>
                                      <p:tavLst>
                                        <p:tav fmla="" tm="0">
                                          <p:val>
                                            <p:strVal val="#ppt_x-1"/>
                                          </p:val>
                                        </p:tav>
                                        <p:tav fmla="" tm="100000">
                                          <p:val>
                                            <p:strVal val="#ppt_x"/>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8" name="Shape 458"/>
        <p:cNvGrpSpPr/>
        <p:nvPr/>
      </p:nvGrpSpPr>
      <p:grpSpPr>
        <a:xfrm>
          <a:off x="0" y="0"/>
          <a:ext cx="0" cy="0"/>
          <a:chOff x="0" y="0"/>
          <a:chExt cx="0" cy="0"/>
        </a:xfrm>
      </p:grpSpPr>
      <p:sp>
        <p:nvSpPr>
          <p:cNvPr id="459" name="Google Shape;459;p37"/>
          <p:cNvSpPr txBox="1"/>
          <p:nvPr>
            <p:ph type="title"/>
          </p:nvPr>
        </p:nvSpPr>
        <p:spPr>
          <a:xfrm>
            <a:off x="172192" y="179612"/>
            <a:ext cx="8799616" cy="1714502"/>
          </a:xfrm>
          <a:prstGeom prst="rect">
            <a:avLst/>
          </a:prstGeom>
          <a:noFill/>
          <a:ln>
            <a:noFill/>
          </a:ln>
        </p:spPr>
        <p:txBody>
          <a:bodyPr anchorCtr="0" anchor="t" bIns="91425" lIns="91425" spcFirstLastPara="1" rIns="91425" wrap="square" tIns="91425">
            <a:noAutofit/>
          </a:bodyPr>
          <a:lstStyle/>
          <a:p>
            <a:pPr indent="0" lvl="0" marL="0" rtl="0" algn="l">
              <a:lnSpc>
                <a:spcPct val="150000"/>
              </a:lnSpc>
              <a:spcBef>
                <a:spcPts val="0"/>
              </a:spcBef>
              <a:spcAft>
                <a:spcPts val="0"/>
              </a:spcAft>
              <a:buSzPts val="3000"/>
              <a:buNone/>
            </a:pPr>
            <a:r>
              <a:rPr lang="th-TH" sz="2200">
                <a:latin typeface="Vidaloka"/>
                <a:ea typeface="Vidaloka"/>
                <a:cs typeface="Vidaloka"/>
                <a:sym typeface="Vidaloka"/>
              </a:rPr>
              <a:t>จากตารางแสดงคำแนะนำในการออกแบบความชันของทางลาดสำหรับรถเข็น </a:t>
            </a:r>
            <a:br>
              <a:rPr lang="th-TH" sz="2200">
                <a:latin typeface="Vidaloka"/>
                <a:ea typeface="Vidaloka"/>
                <a:cs typeface="Vidaloka"/>
                <a:sym typeface="Vidaloka"/>
              </a:rPr>
            </a:br>
            <a:r>
              <a:rPr lang="th-TH" sz="2200">
                <a:latin typeface="Vidaloka"/>
                <a:ea typeface="Vidaloka"/>
                <a:cs typeface="Vidaloka"/>
                <a:sym typeface="Vidaloka"/>
              </a:rPr>
              <a:t>โดยแสดงองศาของมุมที่มากที่สุดในการออกแบบทางลาดสำหรับรถเข็น </a:t>
            </a:r>
            <a:br>
              <a:rPr lang="th-TH" sz="2200">
                <a:latin typeface="Vidaloka"/>
                <a:ea typeface="Vidaloka"/>
                <a:cs typeface="Vidaloka"/>
                <a:sym typeface="Vidaloka"/>
              </a:rPr>
            </a:br>
            <a:r>
              <a:rPr lang="th-TH" sz="2200">
                <a:latin typeface="Vidaloka"/>
                <a:ea typeface="Vidaloka"/>
                <a:cs typeface="Vidaloka"/>
                <a:sym typeface="Vidaloka"/>
              </a:rPr>
              <a:t>เมื่อพิจารณาเทียบกับความสูงของทางลาดในแนวตั้ง</a:t>
            </a:r>
            <a:endParaRPr sz="2200">
              <a:latin typeface="Vidaloka"/>
              <a:ea typeface="Vidaloka"/>
              <a:cs typeface="Vidaloka"/>
              <a:sym typeface="Vidaloka"/>
            </a:endParaRPr>
          </a:p>
        </p:txBody>
      </p:sp>
      <p:sp>
        <p:nvSpPr>
          <p:cNvPr id="460" name="Google Shape;460;p37"/>
          <p:cNvSpPr/>
          <p:nvPr/>
        </p:nvSpPr>
        <p:spPr>
          <a:xfrm>
            <a:off x="1250278" y="808265"/>
            <a:ext cx="2366501" cy="509500"/>
          </a:xfrm>
          <a:prstGeom prst="roundRect">
            <a:avLst>
              <a:gd fmla="val 16667" name="adj"/>
            </a:avLst>
          </a:prstGeom>
          <a:solidFill>
            <a:srgbClr val="FFFF00">
              <a:alpha val="38823"/>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pic>
        <p:nvPicPr>
          <p:cNvPr id="461" name="Google Shape;461;p37"/>
          <p:cNvPicPr preferRelativeResize="0"/>
          <p:nvPr/>
        </p:nvPicPr>
        <p:blipFill rotWithShape="1">
          <a:blip r:embed="rId3">
            <a:alphaModFix/>
          </a:blip>
          <a:srcRect b="0" l="0" r="0" t="0"/>
          <a:stretch/>
        </p:blipFill>
        <p:spPr>
          <a:xfrm>
            <a:off x="7944416" y="4727593"/>
            <a:ext cx="1314633" cy="352474"/>
          </a:xfrm>
          <a:prstGeom prst="rect">
            <a:avLst/>
          </a:prstGeom>
          <a:noFill/>
          <a:ln>
            <a:noFill/>
          </a:ln>
        </p:spPr>
      </p:pic>
      <p:graphicFrame>
        <p:nvGraphicFramePr>
          <p:cNvPr id="462" name="Google Shape;462;p37"/>
          <p:cNvGraphicFramePr/>
          <p:nvPr/>
        </p:nvGraphicFramePr>
        <p:xfrm>
          <a:off x="1085849" y="1946418"/>
          <a:ext cx="3000000" cy="3000000"/>
        </p:xfrm>
        <a:graphic>
          <a:graphicData uri="http://schemas.openxmlformats.org/drawingml/2006/table">
            <a:tbl>
              <a:tblPr bandRow="1" firstRow="1">
                <a:noFill/>
                <a:tableStyleId>{94E55FE2-7F44-4BE0-8698-A5918679154A}</a:tableStyleId>
              </a:tblPr>
              <a:tblGrid>
                <a:gridCol w="3605800"/>
                <a:gridCol w="2827675"/>
              </a:tblGrid>
              <a:tr h="518150">
                <a:tc>
                  <a:txBody>
                    <a:bodyPr/>
                    <a:lstStyle/>
                    <a:p>
                      <a:pPr indent="0" lvl="0" marL="0" marR="0" rtl="0" algn="ctr">
                        <a:lnSpc>
                          <a:spcPct val="100000"/>
                        </a:lnSpc>
                        <a:spcBef>
                          <a:spcPts val="0"/>
                        </a:spcBef>
                        <a:spcAft>
                          <a:spcPts val="0"/>
                        </a:spcAft>
                        <a:buNone/>
                      </a:pPr>
                      <a:r>
                        <a:rPr lang="th-TH" sz="2800" u="none" cap="none" strike="noStrike"/>
                        <a:t>ความสูงเพิ่มขึ้น (เซนติเมตร)</a:t>
                      </a:r>
                      <a:endParaRPr sz="2800" u="none" cap="none" strike="noStrike"/>
                    </a:p>
                  </a:txBody>
                  <a:tcPr marT="45725" marB="45725" marR="91450" marL="91450"/>
                </a:tc>
                <a:tc>
                  <a:txBody>
                    <a:bodyPr/>
                    <a:lstStyle/>
                    <a:p>
                      <a:pPr indent="0" lvl="0" marL="0" marR="0" rtl="0" algn="l">
                        <a:lnSpc>
                          <a:spcPct val="100000"/>
                        </a:lnSpc>
                        <a:spcBef>
                          <a:spcPts val="0"/>
                        </a:spcBef>
                        <a:spcAft>
                          <a:spcPts val="0"/>
                        </a:spcAft>
                        <a:buNone/>
                      </a:pPr>
                      <a:r>
                        <a:t/>
                      </a:r>
                      <a:endParaRPr sz="1400" u="none" cap="none" strike="noStrike"/>
                    </a:p>
                  </a:txBody>
                  <a:tcPr marT="45725" marB="45725" marR="91450" marL="91450"/>
                </a:tc>
              </a:tr>
              <a:tr h="518150">
                <a:tc>
                  <a:txBody>
                    <a:bodyPr/>
                    <a:lstStyle/>
                    <a:p>
                      <a:pPr indent="0" lvl="0" marL="0" marR="0" rtl="0" algn="ctr">
                        <a:lnSpc>
                          <a:spcPct val="100000"/>
                        </a:lnSpc>
                        <a:spcBef>
                          <a:spcPts val="0"/>
                        </a:spcBef>
                        <a:spcAft>
                          <a:spcPts val="0"/>
                        </a:spcAft>
                        <a:buNone/>
                      </a:pPr>
                      <a:r>
                        <a:rPr lang="th-TH" sz="2800" u="none" cap="none" strike="noStrike">
                          <a:latin typeface="Sarabun"/>
                          <a:ea typeface="Sarabun"/>
                          <a:cs typeface="Sarabun"/>
                          <a:sym typeface="Sarabun"/>
                        </a:rPr>
                        <a:t>0 ถึง 15</a:t>
                      </a:r>
                      <a:endParaRPr/>
                    </a:p>
                  </a:txBody>
                  <a:tcPr marT="45725" marB="45725" marR="91450" marL="91450" anchor="ctr"/>
                </a:tc>
                <a:tc>
                  <a:txBody>
                    <a:bodyPr/>
                    <a:lstStyle/>
                    <a:p>
                      <a:pPr indent="0" lvl="0" marL="0" marR="0" rtl="0" algn="l">
                        <a:lnSpc>
                          <a:spcPct val="100000"/>
                        </a:lnSpc>
                        <a:spcBef>
                          <a:spcPts val="0"/>
                        </a:spcBef>
                        <a:spcAft>
                          <a:spcPts val="0"/>
                        </a:spcAft>
                        <a:buNone/>
                      </a:pPr>
                      <a:r>
                        <a:t/>
                      </a:r>
                      <a:endParaRPr sz="1400" u="none" cap="none" strike="noStrike"/>
                    </a:p>
                  </a:txBody>
                  <a:tcPr marT="45725" marB="45725" marR="91450" marL="91450" anchor="ctr"/>
                </a:tc>
              </a:tr>
              <a:tr h="518150">
                <a:tc>
                  <a:txBody>
                    <a:bodyPr/>
                    <a:lstStyle/>
                    <a:p>
                      <a:pPr indent="0" lvl="0" marL="0" marR="0" rtl="0" algn="ctr">
                        <a:lnSpc>
                          <a:spcPct val="100000"/>
                        </a:lnSpc>
                        <a:spcBef>
                          <a:spcPts val="0"/>
                        </a:spcBef>
                        <a:spcAft>
                          <a:spcPts val="0"/>
                        </a:spcAft>
                        <a:buNone/>
                      </a:pPr>
                      <a:r>
                        <a:rPr lang="th-TH" sz="2800" u="none" cap="none" strike="noStrike">
                          <a:latin typeface="Sarabun"/>
                          <a:ea typeface="Sarabun"/>
                          <a:cs typeface="Sarabun"/>
                          <a:sym typeface="Sarabun"/>
                        </a:rPr>
                        <a:t>มากกว่า 15 ถึง 50</a:t>
                      </a:r>
                      <a:endParaRPr/>
                    </a:p>
                  </a:txBody>
                  <a:tcPr marT="45725" marB="45725" marR="91450" marL="91450" anchor="ctr"/>
                </a:tc>
                <a:tc>
                  <a:txBody>
                    <a:bodyPr/>
                    <a:lstStyle/>
                    <a:p>
                      <a:pPr indent="0" lvl="0" marL="0" marR="0" rtl="0" algn="l">
                        <a:lnSpc>
                          <a:spcPct val="100000"/>
                        </a:lnSpc>
                        <a:spcBef>
                          <a:spcPts val="0"/>
                        </a:spcBef>
                        <a:spcAft>
                          <a:spcPts val="0"/>
                        </a:spcAft>
                        <a:buNone/>
                      </a:pPr>
                      <a:r>
                        <a:t/>
                      </a:r>
                      <a:endParaRPr sz="1400" u="none" cap="none" strike="noStrike"/>
                    </a:p>
                  </a:txBody>
                  <a:tcPr marT="45725" marB="45725" marR="91450" marL="91450" anchor="ctr"/>
                </a:tc>
              </a:tr>
              <a:tr h="518150">
                <a:tc>
                  <a:txBody>
                    <a:bodyPr/>
                    <a:lstStyle/>
                    <a:p>
                      <a:pPr indent="0" lvl="0" marL="0" marR="0" rtl="0" algn="ctr">
                        <a:lnSpc>
                          <a:spcPct val="100000"/>
                        </a:lnSpc>
                        <a:spcBef>
                          <a:spcPts val="0"/>
                        </a:spcBef>
                        <a:spcAft>
                          <a:spcPts val="0"/>
                        </a:spcAft>
                        <a:buNone/>
                      </a:pPr>
                      <a:r>
                        <a:rPr lang="th-TH" sz="2800" u="none" cap="none" strike="noStrike">
                          <a:latin typeface="Sarabun"/>
                          <a:ea typeface="Sarabun"/>
                          <a:cs typeface="Sarabun"/>
                          <a:sym typeface="Sarabun"/>
                        </a:rPr>
                        <a:t>มากกว่า 50 ถึง 200</a:t>
                      </a:r>
                      <a:endParaRPr/>
                    </a:p>
                  </a:txBody>
                  <a:tcPr marT="45725" marB="45725" marR="91450" marL="91450" anchor="ctr"/>
                </a:tc>
                <a:tc>
                  <a:txBody>
                    <a:bodyPr/>
                    <a:lstStyle/>
                    <a:p>
                      <a:pPr indent="0" lvl="0" marL="0" marR="0" rtl="0" algn="l">
                        <a:lnSpc>
                          <a:spcPct val="100000"/>
                        </a:lnSpc>
                        <a:spcBef>
                          <a:spcPts val="0"/>
                        </a:spcBef>
                        <a:spcAft>
                          <a:spcPts val="0"/>
                        </a:spcAft>
                        <a:buNone/>
                      </a:pPr>
                      <a:r>
                        <a:t/>
                      </a:r>
                      <a:endParaRPr sz="1400" u="none" cap="none" strike="noStrike"/>
                    </a:p>
                  </a:txBody>
                  <a:tcPr marT="45725" marB="45725" marR="91450" marL="91450" anchor="ctr"/>
                </a:tc>
              </a:tr>
              <a:tr h="518150">
                <a:tc>
                  <a:txBody>
                    <a:bodyPr/>
                    <a:lstStyle/>
                    <a:p>
                      <a:pPr indent="0" lvl="0" marL="0" marR="0" rtl="0" algn="ctr">
                        <a:lnSpc>
                          <a:spcPct val="100000"/>
                        </a:lnSpc>
                        <a:spcBef>
                          <a:spcPts val="0"/>
                        </a:spcBef>
                        <a:spcAft>
                          <a:spcPts val="0"/>
                        </a:spcAft>
                        <a:buNone/>
                      </a:pPr>
                      <a:r>
                        <a:rPr lang="th-TH" sz="2800" u="none" cap="none" strike="noStrike">
                          <a:latin typeface="Sarabun"/>
                          <a:ea typeface="Sarabun"/>
                          <a:cs typeface="Sarabun"/>
                          <a:sym typeface="Sarabun"/>
                        </a:rPr>
                        <a:t>เกิน 200</a:t>
                      </a:r>
                      <a:endParaRPr/>
                    </a:p>
                  </a:txBody>
                  <a:tcPr marT="45725" marB="45725" marR="91450" marL="91450" anchor="ctr"/>
                </a:tc>
                <a:tc>
                  <a:txBody>
                    <a:bodyPr/>
                    <a:lstStyle/>
                    <a:p>
                      <a:pPr indent="0" lvl="0" marL="0" marR="0" rtl="0" algn="l">
                        <a:lnSpc>
                          <a:spcPct val="100000"/>
                        </a:lnSpc>
                        <a:spcBef>
                          <a:spcPts val="0"/>
                        </a:spcBef>
                        <a:spcAft>
                          <a:spcPts val="0"/>
                        </a:spcAft>
                        <a:buNone/>
                      </a:pPr>
                      <a:r>
                        <a:t/>
                      </a:r>
                      <a:endParaRPr sz="1400" u="none" cap="none" strike="noStrike"/>
                    </a:p>
                  </a:txBody>
                  <a:tcPr marT="45725" marB="45725" marR="91450" marL="91450" anchor="ctr"/>
                </a:tc>
              </a:tr>
            </a:tbl>
          </a:graphicData>
        </a:graphic>
      </p:graphicFrame>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60"/>
                                        </p:tgtEl>
                                        <p:attrNameLst>
                                          <p:attrName>style.visibility</p:attrName>
                                        </p:attrNameLst>
                                      </p:cBhvr>
                                      <p:to>
                                        <p:strVal val="visible"/>
                                      </p:to>
                                    </p:set>
                                    <p:animEffect filter="fade" transition="in">
                                      <p:cBhvr>
                                        <p:cTn dur="500"/>
                                        <p:tgtEl>
                                          <p:spTgt spid="460"/>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67" name="Shape 467"/>
        <p:cNvGrpSpPr/>
        <p:nvPr/>
      </p:nvGrpSpPr>
      <p:grpSpPr>
        <a:xfrm>
          <a:off x="0" y="0"/>
          <a:ext cx="0" cy="0"/>
          <a:chOff x="0" y="0"/>
          <a:chExt cx="0" cy="0"/>
        </a:xfrm>
      </p:grpSpPr>
      <p:sp>
        <p:nvSpPr>
          <p:cNvPr id="468" name="Google Shape;468;p38"/>
          <p:cNvSpPr txBox="1"/>
          <p:nvPr>
            <p:ph type="title"/>
          </p:nvPr>
        </p:nvSpPr>
        <p:spPr>
          <a:xfrm>
            <a:off x="234618" y="0"/>
            <a:ext cx="8799616" cy="2161309"/>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3000"/>
              <a:buNone/>
            </a:pPr>
            <a:r>
              <a:rPr lang="th-TH" sz="2000">
                <a:latin typeface="Vidaloka"/>
                <a:ea typeface="Vidaloka"/>
                <a:cs typeface="Vidaloka"/>
                <a:sym typeface="Vidaloka"/>
              </a:rPr>
              <a:t>ตารางที่กำหนดให้ แสดงคำแนะนำของความชันในการออกแบบทางลาดสำหรับรถเข็น </a:t>
            </a:r>
            <a:br>
              <a:rPr lang="th-TH" sz="2000">
                <a:latin typeface="Vidaloka"/>
                <a:ea typeface="Vidaloka"/>
                <a:cs typeface="Vidaloka"/>
                <a:sym typeface="Vidaloka"/>
              </a:rPr>
            </a:br>
            <a:r>
              <a:rPr lang="th-TH" sz="2000">
                <a:latin typeface="Vidaloka"/>
                <a:ea typeface="Vidaloka"/>
                <a:cs typeface="Vidaloka"/>
                <a:sym typeface="Vidaloka"/>
              </a:rPr>
              <a:t>โดยแสดงองศาของมุมที่สูงที่สุดในการออกแบบทางลาดสำหรับรถเข็น เมื่อพิจารณาเทียบกับความสูงของทางลาดในแนวตั้ง</a:t>
            </a:r>
            <a:endParaRPr sz="2000">
              <a:latin typeface="Vidaloka"/>
              <a:ea typeface="Vidaloka"/>
              <a:cs typeface="Vidaloka"/>
              <a:sym typeface="Vidaloka"/>
            </a:endParaRPr>
          </a:p>
        </p:txBody>
      </p:sp>
      <p:sp>
        <p:nvSpPr>
          <p:cNvPr id="469" name="Google Shape;469;p38"/>
          <p:cNvSpPr txBox="1"/>
          <p:nvPr/>
        </p:nvSpPr>
        <p:spPr>
          <a:xfrm>
            <a:off x="138920" y="3173456"/>
            <a:ext cx="8799616" cy="707886"/>
          </a:xfrm>
          <a:prstGeom prst="rect">
            <a:avLst/>
          </a:prstGeom>
          <a:noFill/>
          <a:ln>
            <a:noFill/>
          </a:ln>
        </p:spPr>
        <p:txBody>
          <a:bodyPr anchorCtr="0" anchor="t" bIns="45700" lIns="91425" spcFirstLastPara="1" rIns="91425" wrap="square" tIns="45700">
            <a:spAutoFit/>
          </a:bodyPr>
          <a:lstStyle/>
          <a:p>
            <a:pPr indent="0" lvl="1" marL="0" marR="0" rtl="0" algn="l">
              <a:lnSpc>
                <a:spcPct val="100000"/>
              </a:lnSpc>
              <a:spcBef>
                <a:spcPts val="0"/>
              </a:spcBef>
              <a:spcAft>
                <a:spcPts val="0"/>
              </a:spcAft>
              <a:buNone/>
            </a:pPr>
            <a:r>
              <a:rPr b="0" i="0" lang="th-TH" sz="2000" u="none" cap="none" strike="noStrike">
                <a:solidFill>
                  <a:srgbClr val="000000"/>
                </a:solidFill>
                <a:latin typeface="Vidaloka"/>
                <a:ea typeface="Vidaloka"/>
                <a:cs typeface="Vidaloka"/>
                <a:sym typeface="Vidaloka"/>
              </a:rPr>
              <a:t>คำถามที่ 1  หากความสูงของทางลาดคือ 58 เซนติเมตร ความยาวของทางลาดที่เป็นไปได้</a:t>
            </a:r>
            <a:br>
              <a:rPr b="0" i="0" lang="th-TH" sz="2000" u="none" cap="none" strike="noStrike">
                <a:solidFill>
                  <a:srgbClr val="000000"/>
                </a:solidFill>
                <a:latin typeface="Vidaloka"/>
                <a:ea typeface="Vidaloka"/>
                <a:cs typeface="Vidaloka"/>
                <a:sym typeface="Vidaloka"/>
              </a:rPr>
            </a:br>
            <a:r>
              <a:rPr b="0" i="0" lang="th-TH" sz="2000" u="none" cap="none" strike="noStrike">
                <a:solidFill>
                  <a:srgbClr val="000000"/>
                </a:solidFill>
                <a:latin typeface="Vidaloka"/>
                <a:ea typeface="Vidaloka"/>
                <a:cs typeface="Vidaloka"/>
                <a:sym typeface="Vidaloka"/>
              </a:rPr>
              <a:t>                ตรงตามข้อใด (ตอบได้มากกว่า 1 คำตอบ)</a:t>
            </a:r>
            <a:endParaRPr b="0" i="0" sz="2000" u="none" cap="none" strike="noStrike">
              <a:solidFill>
                <a:srgbClr val="000000"/>
              </a:solidFill>
              <a:latin typeface="Vidaloka"/>
              <a:ea typeface="Vidaloka"/>
              <a:cs typeface="Vidaloka"/>
              <a:sym typeface="Vidaloka"/>
            </a:endParaRPr>
          </a:p>
        </p:txBody>
      </p:sp>
      <p:sp>
        <p:nvSpPr>
          <p:cNvPr id="470" name="Google Shape;470;p38"/>
          <p:cNvSpPr txBox="1"/>
          <p:nvPr/>
        </p:nvSpPr>
        <p:spPr>
          <a:xfrm>
            <a:off x="1234859" y="3856825"/>
            <a:ext cx="6940461" cy="40011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th-TH" sz="2000" u="none" cap="none" strike="noStrike">
                <a:solidFill>
                  <a:srgbClr val="000000"/>
                </a:solidFill>
                <a:latin typeface="Vidaloka"/>
                <a:ea typeface="Vidaloka"/>
                <a:cs typeface="Vidaloka"/>
                <a:sym typeface="Vidaloka"/>
              </a:rPr>
              <a:t>(ก) 682 เซนติเมตร		(ข) 3.25 เมตร		(ค) 5.6 เมตร</a:t>
            </a:r>
            <a:endParaRPr b="0" i="0" sz="2000" u="none" cap="none" strike="noStrike">
              <a:solidFill>
                <a:srgbClr val="000000"/>
              </a:solidFill>
              <a:latin typeface="Vidaloka"/>
              <a:ea typeface="Vidaloka"/>
              <a:cs typeface="Vidaloka"/>
              <a:sym typeface="Vidaloka"/>
            </a:endParaRPr>
          </a:p>
        </p:txBody>
      </p:sp>
      <p:sp>
        <p:nvSpPr>
          <p:cNvPr id="471" name="Google Shape;471;p38"/>
          <p:cNvSpPr txBox="1"/>
          <p:nvPr/>
        </p:nvSpPr>
        <p:spPr>
          <a:xfrm>
            <a:off x="138920" y="4317228"/>
            <a:ext cx="7848360" cy="40011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th-TH" sz="2000" u="none" cap="none" strike="noStrike">
                <a:solidFill>
                  <a:srgbClr val="000000"/>
                </a:solidFill>
                <a:latin typeface="Vidaloka"/>
                <a:ea typeface="Vidaloka"/>
                <a:cs typeface="Vidaloka"/>
                <a:sym typeface="Vidaloka"/>
              </a:rPr>
              <a:t>คำถามที่ 2 ความยาวของทางลาดที่เหมาะสมที่สุดควรเป็นใด</a:t>
            </a:r>
            <a:endParaRPr b="0" i="0" sz="2000" u="none" cap="none" strike="noStrike">
              <a:solidFill>
                <a:srgbClr val="000000"/>
              </a:solidFill>
              <a:latin typeface="Vidaloka"/>
              <a:ea typeface="Vidaloka"/>
              <a:cs typeface="Vidaloka"/>
              <a:sym typeface="Vidaloka"/>
            </a:endParaRPr>
          </a:p>
        </p:txBody>
      </p:sp>
      <p:pic>
        <p:nvPicPr>
          <p:cNvPr id="472" name="Google Shape;472;p38"/>
          <p:cNvPicPr preferRelativeResize="0"/>
          <p:nvPr/>
        </p:nvPicPr>
        <p:blipFill rotWithShape="1">
          <a:blip r:embed="rId3">
            <a:alphaModFix/>
          </a:blip>
          <a:srcRect b="0" l="0" r="0" t="0"/>
          <a:stretch/>
        </p:blipFill>
        <p:spPr>
          <a:xfrm>
            <a:off x="7987280" y="4727938"/>
            <a:ext cx="1314633" cy="352474"/>
          </a:xfrm>
          <a:prstGeom prst="rect">
            <a:avLst/>
          </a:prstGeom>
          <a:noFill/>
          <a:ln>
            <a:noFill/>
          </a:ln>
        </p:spPr>
      </p:pic>
      <p:sp>
        <p:nvSpPr>
          <p:cNvPr id="473" name="Google Shape;473;p38"/>
          <p:cNvSpPr txBox="1"/>
          <p:nvPr/>
        </p:nvSpPr>
        <p:spPr>
          <a:xfrm>
            <a:off x="499403" y="4592584"/>
            <a:ext cx="7210614" cy="437043"/>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1" lang="th-TH" sz="1600" u="none" cap="none" strike="noStrike">
                <a:solidFill>
                  <a:srgbClr val="000000"/>
                </a:solidFill>
                <a:latin typeface="Vidaloka"/>
                <a:ea typeface="Vidaloka"/>
                <a:cs typeface="Vidaloka"/>
                <a:sym typeface="Vidaloka"/>
              </a:rPr>
              <a:t>(ความยาวไม่จำเป็นต้องมาจากคำตอบในข้อที่ 1) </a:t>
            </a:r>
            <a:r>
              <a:rPr b="0" i="1" lang="th-TH" sz="1400" u="none" cap="none" strike="noStrike">
                <a:solidFill>
                  <a:srgbClr val="000000"/>
                </a:solidFill>
                <a:latin typeface="Vidaloka"/>
                <a:ea typeface="Vidaloka"/>
                <a:cs typeface="Vidaloka"/>
                <a:sym typeface="Vidaloka"/>
              </a:rPr>
              <a:t> </a:t>
            </a:r>
            <a:r>
              <a:rPr b="0" i="0" lang="th-TH" sz="2000" u="none" cap="none" strike="noStrike">
                <a:solidFill>
                  <a:srgbClr val="000000"/>
                </a:solidFill>
                <a:latin typeface="Vidaloka"/>
                <a:ea typeface="Vidaloka"/>
                <a:cs typeface="Vidaloka"/>
                <a:sym typeface="Vidaloka"/>
              </a:rPr>
              <a:t>จงอธิบายเหตุผลประกอบคำตอบ</a:t>
            </a:r>
            <a:endParaRPr b="0" i="0" sz="2000" u="none" cap="none" strike="noStrike">
              <a:solidFill>
                <a:srgbClr val="000000"/>
              </a:solidFill>
              <a:latin typeface="Arial"/>
              <a:ea typeface="Arial"/>
              <a:cs typeface="Arial"/>
              <a:sym typeface="Arial"/>
            </a:endParaRPr>
          </a:p>
        </p:txBody>
      </p:sp>
      <p:graphicFrame>
        <p:nvGraphicFramePr>
          <p:cNvPr id="474" name="Google Shape;474;p38"/>
          <p:cNvGraphicFramePr/>
          <p:nvPr/>
        </p:nvGraphicFramePr>
        <p:xfrm>
          <a:off x="1234859" y="1145044"/>
          <a:ext cx="3000000" cy="3000000"/>
        </p:xfrm>
        <a:graphic>
          <a:graphicData uri="http://schemas.openxmlformats.org/drawingml/2006/table">
            <a:tbl>
              <a:tblPr bandRow="1" firstRow="1">
                <a:noFill/>
                <a:tableStyleId>{94E55FE2-7F44-4BE0-8698-A5918679154A}</a:tableStyleId>
              </a:tblPr>
              <a:tblGrid>
                <a:gridCol w="3605800"/>
                <a:gridCol w="2827675"/>
              </a:tblGrid>
              <a:tr h="396250">
                <a:tc>
                  <a:txBody>
                    <a:bodyPr/>
                    <a:lstStyle/>
                    <a:p>
                      <a:pPr indent="0" lvl="0" marL="0" marR="0" rtl="0" algn="ctr">
                        <a:lnSpc>
                          <a:spcPct val="100000"/>
                        </a:lnSpc>
                        <a:spcBef>
                          <a:spcPts val="0"/>
                        </a:spcBef>
                        <a:spcAft>
                          <a:spcPts val="0"/>
                        </a:spcAft>
                        <a:buNone/>
                      </a:pPr>
                      <a:r>
                        <a:rPr lang="th-TH" sz="2000" u="none" cap="none" strike="noStrike"/>
                        <a:t>ความสูงเพิ่มขึ้น (เซนติเมตร)</a:t>
                      </a:r>
                      <a:endParaRPr sz="2000" u="none" cap="none" strike="noStrike"/>
                    </a:p>
                  </a:txBody>
                  <a:tcPr marT="45725" marB="45725" marR="91450" marL="91450"/>
                </a:tc>
                <a:tc>
                  <a:txBody>
                    <a:bodyPr/>
                    <a:lstStyle/>
                    <a:p>
                      <a:pPr indent="0" lvl="0" marL="0" marR="0" rtl="0" algn="l">
                        <a:lnSpc>
                          <a:spcPct val="100000"/>
                        </a:lnSpc>
                        <a:spcBef>
                          <a:spcPts val="0"/>
                        </a:spcBef>
                        <a:spcAft>
                          <a:spcPts val="0"/>
                        </a:spcAft>
                        <a:buNone/>
                      </a:pPr>
                      <a:r>
                        <a:t/>
                      </a:r>
                      <a:endParaRPr sz="1400" u="none" cap="none" strike="noStrike"/>
                    </a:p>
                  </a:txBody>
                  <a:tcPr marT="45725" marB="45725" marR="91450" marL="91450"/>
                </a:tc>
              </a:tr>
              <a:tr h="396250">
                <a:tc>
                  <a:txBody>
                    <a:bodyPr/>
                    <a:lstStyle/>
                    <a:p>
                      <a:pPr indent="0" lvl="0" marL="0" marR="0" rtl="0" algn="ctr">
                        <a:lnSpc>
                          <a:spcPct val="100000"/>
                        </a:lnSpc>
                        <a:spcBef>
                          <a:spcPts val="0"/>
                        </a:spcBef>
                        <a:spcAft>
                          <a:spcPts val="0"/>
                        </a:spcAft>
                        <a:buNone/>
                      </a:pPr>
                      <a:r>
                        <a:rPr lang="th-TH" sz="2000" u="none" cap="none" strike="noStrike">
                          <a:latin typeface="Sarabun"/>
                          <a:ea typeface="Sarabun"/>
                          <a:cs typeface="Sarabun"/>
                          <a:sym typeface="Sarabun"/>
                        </a:rPr>
                        <a:t>0 ถึง 15</a:t>
                      </a:r>
                      <a:endParaRPr/>
                    </a:p>
                  </a:txBody>
                  <a:tcPr marT="45725" marB="45725" marR="91450" marL="91450" anchor="ctr"/>
                </a:tc>
                <a:tc>
                  <a:txBody>
                    <a:bodyPr/>
                    <a:lstStyle/>
                    <a:p>
                      <a:pPr indent="0" lvl="0" marL="0" marR="0" rtl="0" algn="l">
                        <a:lnSpc>
                          <a:spcPct val="100000"/>
                        </a:lnSpc>
                        <a:spcBef>
                          <a:spcPts val="0"/>
                        </a:spcBef>
                        <a:spcAft>
                          <a:spcPts val="0"/>
                        </a:spcAft>
                        <a:buNone/>
                      </a:pPr>
                      <a:r>
                        <a:t/>
                      </a:r>
                      <a:endParaRPr sz="1400" u="none" cap="none" strike="noStrike"/>
                    </a:p>
                  </a:txBody>
                  <a:tcPr marT="45725" marB="45725" marR="91450" marL="91450" anchor="ctr"/>
                </a:tc>
              </a:tr>
              <a:tr h="396250">
                <a:tc>
                  <a:txBody>
                    <a:bodyPr/>
                    <a:lstStyle/>
                    <a:p>
                      <a:pPr indent="0" lvl="0" marL="0" marR="0" rtl="0" algn="ctr">
                        <a:lnSpc>
                          <a:spcPct val="100000"/>
                        </a:lnSpc>
                        <a:spcBef>
                          <a:spcPts val="0"/>
                        </a:spcBef>
                        <a:spcAft>
                          <a:spcPts val="0"/>
                        </a:spcAft>
                        <a:buNone/>
                      </a:pPr>
                      <a:r>
                        <a:rPr lang="th-TH" sz="2000" u="none" cap="none" strike="noStrike">
                          <a:latin typeface="Sarabun"/>
                          <a:ea typeface="Sarabun"/>
                          <a:cs typeface="Sarabun"/>
                          <a:sym typeface="Sarabun"/>
                        </a:rPr>
                        <a:t>มากกว่า 15 ถึง 50</a:t>
                      </a:r>
                      <a:endParaRPr/>
                    </a:p>
                  </a:txBody>
                  <a:tcPr marT="45725" marB="45725" marR="91450" marL="91450" anchor="ctr"/>
                </a:tc>
                <a:tc>
                  <a:txBody>
                    <a:bodyPr/>
                    <a:lstStyle/>
                    <a:p>
                      <a:pPr indent="0" lvl="0" marL="0" marR="0" rtl="0" algn="l">
                        <a:lnSpc>
                          <a:spcPct val="100000"/>
                        </a:lnSpc>
                        <a:spcBef>
                          <a:spcPts val="0"/>
                        </a:spcBef>
                        <a:spcAft>
                          <a:spcPts val="0"/>
                        </a:spcAft>
                        <a:buNone/>
                      </a:pPr>
                      <a:r>
                        <a:t/>
                      </a:r>
                      <a:endParaRPr sz="1400" u="none" cap="none" strike="noStrike"/>
                    </a:p>
                  </a:txBody>
                  <a:tcPr marT="45725" marB="45725" marR="91450" marL="91450" anchor="ctr"/>
                </a:tc>
              </a:tr>
              <a:tr h="396250">
                <a:tc>
                  <a:txBody>
                    <a:bodyPr/>
                    <a:lstStyle/>
                    <a:p>
                      <a:pPr indent="0" lvl="0" marL="0" marR="0" rtl="0" algn="ctr">
                        <a:lnSpc>
                          <a:spcPct val="100000"/>
                        </a:lnSpc>
                        <a:spcBef>
                          <a:spcPts val="0"/>
                        </a:spcBef>
                        <a:spcAft>
                          <a:spcPts val="0"/>
                        </a:spcAft>
                        <a:buNone/>
                      </a:pPr>
                      <a:r>
                        <a:rPr lang="th-TH" sz="2000" u="none" cap="none" strike="noStrike">
                          <a:latin typeface="Sarabun"/>
                          <a:ea typeface="Sarabun"/>
                          <a:cs typeface="Sarabun"/>
                          <a:sym typeface="Sarabun"/>
                        </a:rPr>
                        <a:t>มากกว่า 50 ถึง 200</a:t>
                      </a:r>
                      <a:endParaRPr/>
                    </a:p>
                  </a:txBody>
                  <a:tcPr marT="45725" marB="45725" marR="91450" marL="91450" anchor="ctr"/>
                </a:tc>
                <a:tc>
                  <a:txBody>
                    <a:bodyPr/>
                    <a:lstStyle/>
                    <a:p>
                      <a:pPr indent="0" lvl="0" marL="0" marR="0" rtl="0" algn="l">
                        <a:lnSpc>
                          <a:spcPct val="100000"/>
                        </a:lnSpc>
                        <a:spcBef>
                          <a:spcPts val="0"/>
                        </a:spcBef>
                        <a:spcAft>
                          <a:spcPts val="0"/>
                        </a:spcAft>
                        <a:buNone/>
                      </a:pPr>
                      <a:r>
                        <a:t/>
                      </a:r>
                      <a:endParaRPr sz="1400" u="none" cap="none" strike="noStrike"/>
                    </a:p>
                  </a:txBody>
                  <a:tcPr marT="45725" marB="45725" marR="91450" marL="91450" anchor="ctr"/>
                </a:tc>
              </a:tr>
              <a:tr h="396250">
                <a:tc>
                  <a:txBody>
                    <a:bodyPr/>
                    <a:lstStyle/>
                    <a:p>
                      <a:pPr indent="0" lvl="0" marL="0" marR="0" rtl="0" algn="ctr">
                        <a:lnSpc>
                          <a:spcPct val="100000"/>
                        </a:lnSpc>
                        <a:spcBef>
                          <a:spcPts val="0"/>
                        </a:spcBef>
                        <a:spcAft>
                          <a:spcPts val="0"/>
                        </a:spcAft>
                        <a:buNone/>
                      </a:pPr>
                      <a:r>
                        <a:rPr lang="th-TH" sz="2000" u="none" cap="none" strike="noStrike">
                          <a:latin typeface="Sarabun"/>
                          <a:ea typeface="Sarabun"/>
                          <a:cs typeface="Sarabun"/>
                          <a:sym typeface="Sarabun"/>
                        </a:rPr>
                        <a:t>เกิน 200</a:t>
                      </a:r>
                      <a:endParaRPr/>
                    </a:p>
                  </a:txBody>
                  <a:tcPr marT="45725" marB="45725" marR="91450" marL="91450" anchor="ctr"/>
                </a:tc>
                <a:tc>
                  <a:txBody>
                    <a:bodyPr/>
                    <a:lstStyle/>
                    <a:p>
                      <a:pPr indent="0" lvl="0" marL="0" marR="0" rtl="0" algn="l">
                        <a:lnSpc>
                          <a:spcPct val="100000"/>
                        </a:lnSpc>
                        <a:spcBef>
                          <a:spcPts val="0"/>
                        </a:spcBef>
                        <a:spcAft>
                          <a:spcPts val="0"/>
                        </a:spcAft>
                        <a:buNone/>
                      </a:pPr>
                      <a:r>
                        <a:t/>
                      </a:r>
                      <a:endParaRPr sz="1400" u="none" cap="none" strike="noStrike"/>
                    </a:p>
                  </a:txBody>
                  <a:tcPr marT="45725" marB="45725" marR="91450" marL="91450" anchor="ctr"/>
                </a:tc>
              </a:tr>
            </a:tbl>
          </a:graphicData>
        </a:graphic>
      </p:graphicFrame>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470"/>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469"/>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471"/>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473"/>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78" name="Shape 478"/>
        <p:cNvGrpSpPr/>
        <p:nvPr/>
      </p:nvGrpSpPr>
      <p:grpSpPr>
        <a:xfrm>
          <a:off x="0" y="0"/>
          <a:ext cx="0" cy="0"/>
          <a:chOff x="0" y="0"/>
          <a:chExt cx="0" cy="0"/>
        </a:xfrm>
      </p:grpSpPr>
      <p:sp>
        <p:nvSpPr>
          <p:cNvPr id="479" name="Google Shape;479;p39"/>
          <p:cNvSpPr txBox="1"/>
          <p:nvPr>
            <p:ph type="title"/>
          </p:nvPr>
        </p:nvSpPr>
        <p:spPr>
          <a:xfrm>
            <a:off x="234332" y="1048727"/>
            <a:ext cx="4558891" cy="1743612"/>
          </a:xfrm>
          <a:prstGeom prst="rect">
            <a:avLst/>
          </a:prstGeom>
          <a:noFill/>
          <a:ln>
            <a:noFill/>
          </a:ln>
        </p:spPr>
        <p:txBody>
          <a:bodyPr anchorCtr="0" anchor="t" bIns="91425" lIns="91425" spcFirstLastPara="1" rIns="91425" wrap="square" tIns="91425">
            <a:noAutofit/>
          </a:bodyPr>
          <a:lstStyle/>
          <a:p>
            <a:pPr indent="-342900" lvl="0" marL="342900" rtl="0" algn="l">
              <a:lnSpc>
                <a:spcPct val="100000"/>
              </a:lnSpc>
              <a:spcBef>
                <a:spcPts val="0"/>
              </a:spcBef>
              <a:spcAft>
                <a:spcPts val="0"/>
              </a:spcAft>
              <a:buSzPts val="3000"/>
              <a:buFont typeface="Arial"/>
              <a:buChar char="•"/>
            </a:pPr>
            <a:r>
              <a:rPr lang="th-TH" sz="2400">
                <a:latin typeface="Vidaloka"/>
                <a:ea typeface="Vidaloka"/>
                <a:cs typeface="Vidaloka"/>
                <a:sym typeface="Vidaloka"/>
              </a:rPr>
              <a:t>สแกน QR code เพื่อดูวิธีการหาคำตอบในข้อที่ 1 (ก)</a:t>
            </a:r>
            <a:endParaRPr sz="2400">
              <a:latin typeface="Vidaloka"/>
              <a:ea typeface="Vidaloka"/>
              <a:cs typeface="Vidaloka"/>
              <a:sym typeface="Vidaloka"/>
            </a:endParaRPr>
          </a:p>
        </p:txBody>
      </p:sp>
      <p:pic>
        <p:nvPicPr>
          <p:cNvPr id="480" name="Google Shape;480;p39"/>
          <p:cNvPicPr preferRelativeResize="0"/>
          <p:nvPr/>
        </p:nvPicPr>
        <p:blipFill rotWithShape="1">
          <a:blip r:embed="rId3">
            <a:alphaModFix/>
          </a:blip>
          <a:srcRect b="0" l="0" r="0" t="0"/>
          <a:stretch/>
        </p:blipFill>
        <p:spPr>
          <a:xfrm>
            <a:off x="7945077" y="0"/>
            <a:ext cx="1314633" cy="352474"/>
          </a:xfrm>
          <a:prstGeom prst="rect">
            <a:avLst/>
          </a:prstGeom>
          <a:noFill/>
          <a:ln>
            <a:noFill/>
          </a:ln>
        </p:spPr>
      </p:pic>
      <p:sp>
        <p:nvSpPr>
          <p:cNvPr id="481" name="Google Shape;481;p39"/>
          <p:cNvSpPr txBox="1"/>
          <p:nvPr/>
        </p:nvSpPr>
        <p:spPr>
          <a:xfrm>
            <a:off x="234332" y="1890053"/>
            <a:ext cx="4558891" cy="1743612"/>
          </a:xfrm>
          <a:prstGeom prst="rect">
            <a:avLst/>
          </a:prstGeom>
          <a:noFill/>
          <a:ln>
            <a:noFill/>
          </a:ln>
        </p:spPr>
        <p:txBody>
          <a:bodyPr anchorCtr="0" anchor="t" bIns="91425" lIns="91425" spcFirstLastPara="1" rIns="91425" wrap="square" tIns="91425">
            <a:noAutofit/>
          </a:bodyPr>
          <a:lstStyle/>
          <a:p>
            <a:pPr indent="-342900" lvl="0" marL="342900" marR="0" rtl="0" algn="l">
              <a:lnSpc>
                <a:spcPct val="100000"/>
              </a:lnSpc>
              <a:spcBef>
                <a:spcPts val="0"/>
              </a:spcBef>
              <a:spcAft>
                <a:spcPts val="0"/>
              </a:spcAft>
              <a:buClr>
                <a:schemeClr val="dk1"/>
              </a:buClr>
              <a:buSzPts val="3000"/>
              <a:buFont typeface="Arial"/>
              <a:buChar char="•"/>
            </a:pPr>
            <a:r>
              <a:rPr b="0" i="0" lang="th-TH" sz="2400" u="none" cap="none" strike="noStrike">
                <a:solidFill>
                  <a:schemeClr val="dk1"/>
                </a:solidFill>
                <a:latin typeface="Vidaloka"/>
                <a:ea typeface="Vidaloka"/>
                <a:cs typeface="Vidaloka"/>
                <a:sym typeface="Vidaloka"/>
              </a:rPr>
              <a:t>ตรวจสอบขั้นตอนการแก้ไขปัญหาอย่างละเอียด</a:t>
            </a:r>
            <a:endParaRPr b="0" i="0" sz="2400" u="none" cap="none" strike="noStrike">
              <a:solidFill>
                <a:schemeClr val="dk1"/>
              </a:solidFill>
              <a:latin typeface="Vidaloka"/>
              <a:ea typeface="Vidaloka"/>
              <a:cs typeface="Vidaloka"/>
              <a:sym typeface="Vidaloka"/>
            </a:endParaRPr>
          </a:p>
        </p:txBody>
      </p:sp>
      <p:sp>
        <p:nvSpPr>
          <p:cNvPr id="482" name="Google Shape;482;p39"/>
          <p:cNvSpPr txBox="1"/>
          <p:nvPr/>
        </p:nvSpPr>
        <p:spPr>
          <a:xfrm>
            <a:off x="70259" y="2792339"/>
            <a:ext cx="4558891" cy="1743612"/>
          </a:xfrm>
          <a:prstGeom prst="rect">
            <a:avLst/>
          </a:prstGeom>
          <a:noFill/>
          <a:ln>
            <a:noFill/>
          </a:ln>
        </p:spPr>
        <p:txBody>
          <a:bodyPr anchorCtr="0" anchor="t" bIns="91425" lIns="91425" spcFirstLastPara="1" rIns="91425" wrap="square" tIns="91425">
            <a:noAutofit/>
          </a:bodyPr>
          <a:lstStyle/>
          <a:p>
            <a:pPr indent="-342900" lvl="0" marL="501650" marR="0" rtl="0" algn="l">
              <a:lnSpc>
                <a:spcPct val="100000"/>
              </a:lnSpc>
              <a:spcBef>
                <a:spcPts val="0"/>
              </a:spcBef>
              <a:spcAft>
                <a:spcPts val="0"/>
              </a:spcAft>
              <a:buClr>
                <a:schemeClr val="dk1"/>
              </a:buClr>
              <a:buSzPts val="3000"/>
              <a:buFont typeface="Arial"/>
              <a:buChar char="•"/>
            </a:pPr>
            <a:r>
              <a:rPr b="0" i="0" lang="th-TH" sz="2400" u="none" cap="none" strike="noStrike">
                <a:solidFill>
                  <a:schemeClr val="dk1"/>
                </a:solidFill>
                <a:latin typeface="Vidaloka"/>
                <a:ea typeface="Vidaloka"/>
                <a:cs typeface="Vidaloka"/>
                <a:sym typeface="Vidaloka"/>
              </a:rPr>
              <a:t>ดูรายละเอียดของการแสดงวิธีทำ เพื่อตรวจสอบความถูกต้อง และใช้เพื่อปรับปรุงและพัฒนาความเข้าใจในหัวข้ออัตราส่วนตรีโกณมิติ</a:t>
            </a:r>
            <a:endParaRPr b="0" i="0" sz="1000" u="none" cap="none" strike="noStrike">
              <a:solidFill>
                <a:schemeClr val="dk1"/>
              </a:solidFill>
              <a:latin typeface="Vidaloka"/>
              <a:ea typeface="Vidaloka"/>
              <a:cs typeface="Vidaloka"/>
              <a:sym typeface="Vidaloka"/>
            </a:endParaRPr>
          </a:p>
        </p:txBody>
      </p:sp>
      <p:pic>
        <p:nvPicPr>
          <p:cNvPr descr="A qr code on a white background&#10;&#10;Description automatically generated" id="483" name="Google Shape;483;p39"/>
          <p:cNvPicPr preferRelativeResize="0"/>
          <p:nvPr/>
        </p:nvPicPr>
        <p:blipFill rotWithShape="1">
          <a:blip r:embed="rId4">
            <a:alphaModFix/>
          </a:blip>
          <a:srcRect b="9539" l="8050" r="9100" t="8970"/>
          <a:stretch/>
        </p:blipFill>
        <p:spPr>
          <a:xfrm>
            <a:off x="4793223" y="832227"/>
            <a:ext cx="3877257" cy="3813698"/>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79"/>
                                        </p:tgtEl>
                                        <p:attrNameLst>
                                          <p:attrName>style.visibility</p:attrName>
                                        </p:attrNameLst>
                                      </p:cBhvr>
                                      <p:to>
                                        <p:strVal val="visible"/>
                                      </p:to>
                                    </p:set>
                                    <p:animEffect filter="fade" transition="in">
                                      <p:cBhvr>
                                        <p:cTn dur="500"/>
                                        <p:tgtEl>
                                          <p:spTgt spid="479"/>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81"/>
                                        </p:tgtEl>
                                        <p:attrNameLst>
                                          <p:attrName>style.visibility</p:attrName>
                                        </p:attrNameLst>
                                      </p:cBhvr>
                                      <p:to>
                                        <p:strVal val="visible"/>
                                      </p:to>
                                    </p:set>
                                    <p:animEffect filter="fade" transition="in">
                                      <p:cBhvr>
                                        <p:cTn dur="500"/>
                                        <p:tgtEl>
                                          <p:spTgt spid="481"/>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82"/>
                                        </p:tgtEl>
                                        <p:attrNameLst>
                                          <p:attrName>style.visibility</p:attrName>
                                        </p:attrNameLst>
                                      </p:cBhvr>
                                      <p:to>
                                        <p:strVal val="visible"/>
                                      </p:to>
                                    </p:set>
                                    <p:animEffect filter="fade" transition="in">
                                      <p:cBhvr>
                                        <p:cTn dur="500"/>
                                        <p:tgtEl>
                                          <p:spTgt spid="482"/>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88" name="Shape 488"/>
        <p:cNvGrpSpPr/>
        <p:nvPr/>
      </p:nvGrpSpPr>
      <p:grpSpPr>
        <a:xfrm>
          <a:off x="0" y="0"/>
          <a:ext cx="0" cy="0"/>
          <a:chOff x="0" y="0"/>
          <a:chExt cx="0" cy="0"/>
        </a:xfrm>
      </p:grpSpPr>
      <p:sp>
        <p:nvSpPr>
          <p:cNvPr id="489" name="Google Shape;489;p40"/>
          <p:cNvSpPr txBox="1"/>
          <p:nvPr>
            <p:ph type="title"/>
          </p:nvPr>
        </p:nvSpPr>
        <p:spPr>
          <a:xfrm>
            <a:off x="234618" y="0"/>
            <a:ext cx="8799616" cy="2161309"/>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3000"/>
              <a:buNone/>
            </a:pPr>
            <a:r>
              <a:rPr lang="th-TH" sz="2000">
                <a:latin typeface="Vidaloka"/>
                <a:ea typeface="Vidaloka"/>
                <a:cs typeface="Vidaloka"/>
                <a:sym typeface="Vidaloka"/>
              </a:rPr>
              <a:t>ตารางที่กำหนดให้ แสดงคำแนะนำของความชันในการออกแบบทางลาดสำหรับรถเข็น </a:t>
            </a:r>
            <a:br>
              <a:rPr lang="th-TH" sz="2000">
                <a:latin typeface="Vidaloka"/>
                <a:ea typeface="Vidaloka"/>
                <a:cs typeface="Vidaloka"/>
                <a:sym typeface="Vidaloka"/>
              </a:rPr>
            </a:br>
            <a:r>
              <a:rPr lang="th-TH" sz="2000">
                <a:latin typeface="Vidaloka"/>
                <a:ea typeface="Vidaloka"/>
                <a:cs typeface="Vidaloka"/>
                <a:sym typeface="Vidaloka"/>
              </a:rPr>
              <a:t>โดยแสดงองศาของมุมที่สูงที่สุดในการออกแบบทางลาดสำหรับรถเข็น เมื่อพิจารณาเทียบกับความสูงของทางลาดในแนวตั้ง</a:t>
            </a:r>
            <a:endParaRPr sz="2000">
              <a:latin typeface="Vidaloka"/>
              <a:ea typeface="Vidaloka"/>
              <a:cs typeface="Vidaloka"/>
              <a:sym typeface="Vidaloka"/>
            </a:endParaRPr>
          </a:p>
        </p:txBody>
      </p:sp>
      <p:sp>
        <p:nvSpPr>
          <p:cNvPr id="490" name="Google Shape;490;p40"/>
          <p:cNvSpPr txBox="1"/>
          <p:nvPr/>
        </p:nvSpPr>
        <p:spPr>
          <a:xfrm>
            <a:off x="138920" y="3146344"/>
            <a:ext cx="11649806" cy="707886"/>
          </a:xfrm>
          <a:prstGeom prst="rect">
            <a:avLst/>
          </a:prstGeom>
          <a:noFill/>
          <a:ln>
            <a:noFill/>
          </a:ln>
        </p:spPr>
        <p:txBody>
          <a:bodyPr anchorCtr="0" anchor="t" bIns="45700" lIns="91425" spcFirstLastPara="1" rIns="91425" wrap="square" tIns="45700">
            <a:spAutoFit/>
          </a:bodyPr>
          <a:lstStyle/>
          <a:p>
            <a:pPr indent="0" lvl="1" marL="0" marR="0" rtl="0" algn="l">
              <a:lnSpc>
                <a:spcPct val="100000"/>
              </a:lnSpc>
              <a:spcBef>
                <a:spcPts val="0"/>
              </a:spcBef>
              <a:spcAft>
                <a:spcPts val="0"/>
              </a:spcAft>
              <a:buNone/>
            </a:pPr>
            <a:r>
              <a:rPr b="0" i="0" lang="th-TH" sz="2000" u="none" cap="none" strike="noStrike">
                <a:solidFill>
                  <a:srgbClr val="000000"/>
                </a:solidFill>
                <a:latin typeface="Vidaloka"/>
                <a:ea typeface="Vidaloka"/>
                <a:cs typeface="Vidaloka"/>
                <a:sym typeface="Vidaloka"/>
              </a:rPr>
              <a:t>หากวิศวกรต้องการสร้างทางลาด โดยความสูงของทางลาดคือ 58 เซนติเมตร </a:t>
            </a:r>
            <a:endParaRPr/>
          </a:p>
          <a:p>
            <a:pPr indent="0" lvl="1" marL="0" marR="0" rtl="0" algn="l">
              <a:lnSpc>
                <a:spcPct val="100000"/>
              </a:lnSpc>
              <a:spcBef>
                <a:spcPts val="0"/>
              </a:spcBef>
              <a:spcAft>
                <a:spcPts val="0"/>
              </a:spcAft>
              <a:buNone/>
            </a:pPr>
            <a:r>
              <a:rPr b="0" i="0" lang="th-TH" sz="2000" u="none" cap="none" strike="noStrike">
                <a:solidFill>
                  <a:srgbClr val="000000"/>
                </a:solidFill>
                <a:latin typeface="Vidaloka"/>
                <a:ea typeface="Vidaloka"/>
                <a:cs typeface="Vidaloka"/>
                <a:sym typeface="Vidaloka"/>
              </a:rPr>
              <a:t>คำถามที่ 1 ความยาวของทางลาดที่เป็นไปได้ตรงตามข้อใด (ตอบได้มากกว่า 1 คำตอบ)</a:t>
            </a:r>
            <a:endParaRPr b="0" i="0" sz="2000" u="none" cap="none" strike="noStrike">
              <a:solidFill>
                <a:srgbClr val="000000"/>
              </a:solidFill>
              <a:latin typeface="Vidaloka"/>
              <a:ea typeface="Vidaloka"/>
              <a:cs typeface="Vidaloka"/>
              <a:sym typeface="Vidaloka"/>
            </a:endParaRPr>
          </a:p>
        </p:txBody>
      </p:sp>
      <p:sp>
        <p:nvSpPr>
          <p:cNvPr id="491" name="Google Shape;491;p40"/>
          <p:cNvSpPr txBox="1"/>
          <p:nvPr/>
        </p:nvSpPr>
        <p:spPr>
          <a:xfrm>
            <a:off x="1125126" y="3776104"/>
            <a:ext cx="7018600" cy="40011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th-TH" sz="2000" u="none" cap="none" strike="noStrike">
                <a:solidFill>
                  <a:srgbClr val="000000"/>
                </a:solidFill>
                <a:latin typeface="Vidaloka"/>
                <a:ea typeface="Vidaloka"/>
                <a:cs typeface="Vidaloka"/>
                <a:sym typeface="Vidaloka"/>
              </a:rPr>
              <a:t>(ก) 682 เซนติเมตร		(ข) 3.25 เมตร		(ค) 5.6 เมตร</a:t>
            </a:r>
            <a:endParaRPr b="0" i="0" sz="2000" u="none" cap="none" strike="noStrike">
              <a:solidFill>
                <a:srgbClr val="000000"/>
              </a:solidFill>
              <a:latin typeface="Vidaloka"/>
              <a:ea typeface="Vidaloka"/>
              <a:cs typeface="Vidaloka"/>
              <a:sym typeface="Vidaloka"/>
            </a:endParaRPr>
          </a:p>
        </p:txBody>
      </p:sp>
      <p:sp>
        <p:nvSpPr>
          <p:cNvPr id="492" name="Google Shape;492;p40"/>
          <p:cNvSpPr txBox="1"/>
          <p:nvPr/>
        </p:nvSpPr>
        <p:spPr>
          <a:xfrm>
            <a:off x="138920" y="4180202"/>
            <a:ext cx="7848360" cy="40011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th-TH" sz="2000" u="none" cap="none" strike="noStrike">
                <a:solidFill>
                  <a:srgbClr val="000000"/>
                </a:solidFill>
                <a:latin typeface="Vidaloka"/>
                <a:ea typeface="Vidaloka"/>
                <a:cs typeface="Vidaloka"/>
                <a:sym typeface="Vidaloka"/>
              </a:rPr>
              <a:t>คำถามที่ 2 ความยาวของทางลาดที่เหมาะสมที่สุดควรเป็นใด</a:t>
            </a:r>
            <a:endParaRPr b="0" i="0" sz="2000" u="none" cap="none" strike="noStrike">
              <a:solidFill>
                <a:srgbClr val="000000"/>
              </a:solidFill>
              <a:latin typeface="Vidaloka"/>
              <a:ea typeface="Vidaloka"/>
              <a:cs typeface="Vidaloka"/>
              <a:sym typeface="Vidaloka"/>
            </a:endParaRPr>
          </a:p>
        </p:txBody>
      </p:sp>
      <p:pic>
        <p:nvPicPr>
          <p:cNvPr id="493" name="Google Shape;493;p40"/>
          <p:cNvPicPr preferRelativeResize="0"/>
          <p:nvPr/>
        </p:nvPicPr>
        <p:blipFill rotWithShape="1">
          <a:blip r:embed="rId3">
            <a:alphaModFix/>
          </a:blip>
          <a:srcRect b="0" l="0" r="0" t="0"/>
          <a:stretch/>
        </p:blipFill>
        <p:spPr>
          <a:xfrm>
            <a:off x="7906884" y="4717954"/>
            <a:ext cx="1314633" cy="352474"/>
          </a:xfrm>
          <a:prstGeom prst="rect">
            <a:avLst/>
          </a:prstGeom>
          <a:noFill/>
          <a:ln>
            <a:noFill/>
          </a:ln>
        </p:spPr>
      </p:pic>
      <p:sp>
        <p:nvSpPr>
          <p:cNvPr id="494" name="Google Shape;494;p40"/>
          <p:cNvSpPr txBox="1"/>
          <p:nvPr/>
        </p:nvSpPr>
        <p:spPr>
          <a:xfrm>
            <a:off x="1156720" y="4541154"/>
            <a:ext cx="6590713" cy="40011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1" lang="th-TH" sz="1400" u="none" cap="none" strike="noStrike">
                <a:solidFill>
                  <a:srgbClr val="000000"/>
                </a:solidFill>
                <a:latin typeface="Vidaloka"/>
                <a:ea typeface="Vidaloka"/>
                <a:cs typeface="Vidaloka"/>
                <a:sym typeface="Vidaloka"/>
              </a:rPr>
              <a:t>(ความยาวไม่จำเป็นต้องมาจากคำตอบในข้อที่ 1) </a:t>
            </a:r>
            <a:r>
              <a:rPr b="0" i="1" lang="th-TH" sz="1200" u="none" cap="none" strike="noStrike">
                <a:solidFill>
                  <a:srgbClr val="000000"/>
                </a:solidFill>
                <a:latin typeface="Vidaloka"/>
                <a:ea typeface="Vidaloka"/>
                <a:cs typeface="Vidaloka"/>
                <a:sym typeface="Vidaloka"/>
              </a:rPr>
              <a:t> </a:t>
            </a:r>
            <a:r>
              <a:rPr b="0" i="0" lang="th-TH" sz="1800" u="none" cap="none" strike="noStrike">
                <a:solidFill>
                  <a:srgbClr val="000000"/>
                </a:solidFill>
                <a:latin typeface="Vidaloka"/>
                <a:ea typeface="Vidaloka"/>
                <a:cs typeface="Vidaloka"/>
                <a:sym typeface="Vidaloka"/>
              </a:rPr>
              <a:t>จงอธิบายเหตุผลประกอบคำตอบ</a:t>
            </a:r>
            <a:endParaRPr b="0" i="0" sz="1800" u="none" cap="none" strike="noStrike">
              <a:solidFill>
                <a:srgbClr val="000000"/>
              </a:solidFill>
              <a:latin typeface="Arial"/>
              <a:ea typeface="Arial"/>
              <a:cs typeface="Arial"/>
              <a:sym typeface="Arial"/>
            </a:endParaRPr>
          </a:p>
        </p:txBody>
      </p:sp>
      <p:sp>
        <p:nvSpPr>
          <p:cNvPr id="495" name="Google Shape;495;p40"/>
          <p:cNvSpPr txBox="1"/>
          <p:nvPr/>
        </p:nvSpPr>
        <p:spPr>
          <a:xfrm>
            <a:off x="7432966" y="4317228"/>
            <a:ext cx="1653436" cy="400110"/>
          </a:xfrm>
          <a:prstGeom prst="rect">
            <a:avLst/>
          </a:prstGeom>
          <a:noFill/>
          <a:ln cap="flat" cmpd="sng" w="9525">
            <a:solidFill>
              <a:schemeClr val="dk2"/>
            </a:solidFill>
            <a:prstDash val="solid"/>
            <a:round/>
            <a:headEnd len="sm" w="sm" type="none"/>
            <a:tailEnd len="sm" w="sm" type="none"/>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th-TH" sz="2000" u="none" cap="none" strike="noStrike">
                <a:solidFill>
                  <a:srgbClr val="000000"/>
                </a:solidFill>
                <a:latin typeface="Arial"/>
                <a:ea typeface="Arial"/>
                <a:cs typeface="Arial"/>
                <a:sym typeface="Arial"/>
              </a:rPr>
              <a:t>เวลา: 15 นาที</a:t>
            </a:r>
            <a:endParaRPr b="0" i="0" sz="2000" u="none" cap="none" strike="noStrike">
              <a:solidFill>
                <a:srgbClr val="000000"/>
              </a:solidFill>
              <a:latin typeface="Arial"/>
              <a:ea typeface="Arial"/>
              <a:cs typeface="Arial"/>
              <a:sym typeface="Arial"/>
            </a:endParaRPr>
          </a:p>
        </p:txBody>
      </p:sp>
      <p:pic>
        <p:nvPicPr>
          <p:cNvPr descr="Timer Images - Free Download on Freepik" id="496" name="Google Shape;496;p40"/>
          <p:cNvPicPr preferRelativeResize="0"/>
          <p:nvPr/>
        </p:nvPicPr>
        <p:blipFill rotWithShape="1">
          <a:blip r:embed="rId4">
            <a:alphaModFix/>
          </a:blip>
          <a:srcRect b="0" l="0" r="0" t="0"/>
          <a:stretch/>
        </p:blipFill>
        <p:spPr>
          <a:xfrm>
            <a:off x="7015641" y="3966841"/>
            <a:ext cx="692798" cy="692798"/>
          </a:xfrm>
          <a:prstGeom prst="rect">
            <a:avLst/>
          </a:prstGeom>
          <a:noFill/>
          <a:ln>
            <a:noFill/>
          </a:ln>
        </p:spPr>
      </p:pic>
      <p:pic>
        <p:nvPicPr>
          <p:cNvPr descr="A qr code on a white background&#10;&#10;Description automatically generated" id="497" name="Google Shape;497;p40"/>
          <p:cNvPicPr preferRelativeResize="0"/>
          <p:nvPr/>
        </p:nvPicPr>
        <p:blipFill rotWithShape="1">
          <a:blip r:embed="rId5">
            <a:alphaModFix/>
          </a:blip>
          <a:srcRect b="9539" l="8050" r="9100" t="8970"/>
          <a:stretch/>
        </p:blipFill>
        <p:spPr>
          <a:xfrm>
            <a:off x="6766379" y="1115985"/>
            <a:ext cx="2025969" cy="1992758"/>
          </a:xfrm>
          <a:prstGeom prst="rect">
            <a:avLst/>
          </a:prstGeom>
          <a:noFill/>
          <a:ln>
            <a:noFill/>
          </a:ln>
        </p:spPr>
      </p:pic>
      <p:graphicFrame>
        <p:nvGraphicFramePr>
          <p:cNvPr id="498" name="Google Shape;498;p40"/>
          <p:cNvGraphicFramePr/>
          <p:nvPr/>
        </p:nvGraphicFramePr>
        <p:xfrm>
          <a:off x="668801" y="1115985"/>
          <a:ext cx="3000000" cy="3000000"/>
        </p:xfrm>
        <a:graphic>
          <a:graphicData uri="http://schemas.openxmlformats.org/drawingml/2006/table">
            <a:tbl>
              <a:tblPr bandRow="1" firstRow="1">
                <a:noFill/>
                <a:tableStyleId>{94E55FE2-7F44-4BE0-8698-A5918679154A}</a:tableStyleId>
              </a:tblPr>
              <a:tblGrid>
                <a:gridCol w="3281975"/>
                <a:gridCol w="2573725"/>
              </a:tblGrid>
              <a:tr h="396250">
                <a:tc>
                  <a:txBody>
                    <a:bodyPr/>
                    <a:lstStyle/>
                    <a:p>
                      <a:pPr indent="0" lvl="0" marL="0" marR="0" rtl="0" algn="ctr">
                        <a:lnSpc>
                          <a:spcPct val="100000"/>
                        </a:lnSpc>
                        <a:spcBef>
                          <a:spcPts val="0"/>
                        </a:spcBef>
                        <a:spcAft>
                          <a:spcPts val="0"/>
                        </a:spcAft>
                        <a:buNone/>
                      </a:pPr>
                      <a:r>
                        <a:rPr lang="th-TH" sz="2000" u="none" cap="none" strike="noStrike"/>
                        <a:t>ความสูงเพิ่มขึ้น (เซนติเมตร)</a:t>
                      </a:r>
                      <a:endParaRPr sz="2000" u="none" cap="none" strike="noStrike"/>
                    </a:p>
                  </a:txBody>
                  <a:tcPr marT="45725" marB="45725" marR="91450" marL="91450"/>
                </a:tc>
                <a:tc>
                  <a:txBody>
                    <a:bodyPr/>
                    <a:lstStyle/>
                    <a:p>
                      <a:pPr indent="0" lvl="0" marL="0" marR="0" rtl="0" algn="l">
                        <a:lnSpc>
                          <a:spcPct val="100000"/>
                        </a:lnSpc>
                        <a:spcBef>
                          <a:spcPts val="0"/>
                        </a:spcBef>
                        <a:spcAft>
                          <a:spcPts val="0"/>
                        </a:spcAft>
                        <a:buNone/>
                      </a:pPr>
                      <a:r>
                        <a:t/>
                      </a:r>
                      <a:endParaRPr sz="1400" u="none" cap="none" strike="noStrike"/>
                    </a:p>
                  </a:txBody>
                  <a:tcPr marT="45725" marB="45725" marR="91450" marL="91450"/>
                </a:tc>
              </a:tr>
              <a:tr h="396250">
                <a:tc>
                  <a:txBody>
                    <a:bodyPr/>
                    <a:lstStyle/>
                    <a:p>
                      <a:pPr indent="0" lvl="0" marL="0" marR="0" rtl="0" algn="ctr">
                        <a:lnSpc>
                          <a:spcPct val="100000"/>
                        </a:lnSpc>
                        <a:spcBef>
                          <a:spcPts val="0"/>
                        </a:spcBef>
                        <a:spcAft>
                          <a:spcPts val="0"/>
                        </a:spcAft>
                        <a:buNone/>
                      </a:pPr>
                      <a:r>
                        <a:rPr lang="th-TH" sz="2000" u="none" cap="none" strike="noStrike">
                          <a:latin typeface="Sarabun"/>
                          <a:ea typeface="Sarabun"/>
                          <a:cs typeface="Sarabun"/>
                          <a:sym typeface="Sarabun"/>
                        </a:rPr>
                        <a:t>0 ถึง 15</a:t>
                      </a:r>
                      <a:endParaRPr/>
                    </a:p>
                  </a:txBody>
                  <a:tcPr marT="45725" marB="45725" marR="91450" marL="91450" anchor="ctr"/>
                </a:tc>
                <a:tc>
                  <a:txBody>
                    <a:bodyPr/>
                    <a:lstStyle/>
                    <a:p>
                      <a:pPr indent="0" lvl="0" marL="0" marR="0" rtl="0" algn="l">
                        <a:lnSpc>
                          <a:spcPct val="100000"/>
                        </a:lnSpc>
                        <a:spcBef>
                          <a:spcPts val="0"/>
                        </a:spcBef>
                        <a:spcAft>
                          <a:spcPts val="0"/>
                        </a:spcAft>
                        <a:buNone/>
                      </a:pPr>
                      <a:r>
                        <a:t/>
                      </a:r>
                      <a:endParaRPr sz="1400" u="none" cap="none" strike="noStrike"/>
                    </a:p>
                  </a:txBody>
                  <a:tcPr marT="45725" marB="45725" marR="91450" marL="91450" anchor="ctr"/>
                </a:tc>
              </a:tr>
              <a:tr h="396250">
                <a:tc>
                  <a:txBody>
                    <a:bodyPr/>
                    <a:lstStyle/>
                    <a:p>
                      <a:pPr indent="0" lvl="0" marL="0" marR="0" rtl="0" algn="ctr">
                        <a:lnSpc>
                          <a:spcPct val="100000"/>
                        </a:lnSpc>
                        <a:spcBef>
                          <a:spcPts val="0"/>
                        </a:spcBef>
                        <a:spcAft>
                          <a:spcPts val="0"/>
                        </a:spcAft>
                        <a:buNone/>
                      </a:pPr>
                      <a:r>
                        <a:rPr lang="th-TH" sz="2000" u="none" cap="none" strike="noStrike">
                          <a:latin typeface="Sarabun"/>
                          <a:ea typeface="Sarabun"/>
                          <a:cs typeface="Sarabun"/>
                          <a:sym typeface="Sarabun"/>
                        </a:rPr>
                        <a:t>มากกว่า 15 ถึง 50</a:t>
                      </a:r>
                      <a:endParaRPr/>
                    </a:p>
                  </a:txBody>
                  <a:tcPr marT="45725" marB="45725" marR="91450" marL="91450" anchor="ctr"/>
                </a:tc>
                <a:tc>
                  <a:txBody>
                    <a:bodyPr/>
                    <a:lstStyle/>
                    <a:p>
                      <a:pPr indent="0" lvl="0" marL="0" marR="0" rtl="0" algn="l">
                        <a:lnSpc>
                          <a:spcPct val="100000"/>
                        </a:lnSpc>
                        <a:spcBef>
                          <a:spcPts val="0"/>
                        </a:spcBef>
                        <a:spcAft>
                          <a:spcPts val="0"/>
                        </a:spcAft>
                        <a:buNone/>
                      </a:pPr>
                      <a:r>
                        <a:t/>
                      </a:r>
                      <a:endParaRPr sz="1400" u="none" cap="none" strike="noStrike"/>
                    </a:p>
                  </a:txBody>
                  <a:tcPr marT="45725" marB="45725" marR="91450" marL="91450" anchor="ctr"/>
                </a:tc>
              </a:tr>
              <a:tr h="396250">
                <a:tc>
                  <a:txBody>
                    <a:bodyPr/>
                    <a:lstStyle/>
                    <a:p>
                      <a:pPr indent="0" lvl="0" marL="0" marR="0" rtl="0" algn="ctr">
                        <a:lnSpc>
                          <a:spcPct val="100000"/>
                        </a:lnSpc>
                        <a:spcBef>
                          <a:spcPts val="0"/>
                        </a:spcBef>
                        <a:spcAft>
                          <a:spcPts val="0"/>
                        </a:spcAft>
                        <a:buNone/>
                      </a:pPr>
                      <a:r>
                        <a:rPr lang="th-TH" sz="2000" u="none" cap="none" strike="noStrike">
                          <a:latin typeface="Sarabun"/>
                          <a:ea typeface="Sarabun"/>
                          <a:cs typeface="Sarabun"/>
                          <a:sym typeface="Sarabun"/>
                        </a:rPr>
                        <a:t>มากกว่า 50 ถึง 200</a:t>
                      </a:r>
                      <a:endParaRPr/>
                    </a:p>
                  </a:txBody>
                  <a:tcPr marT="45725" marB="45725" marR="91450" marL="91450" anchor="ctr"/>
                </a:tc>
                <a:tc>
                  <a:txBody>
                    <a:bodyPr/>
                    <a:lstStyle/>
                    <a:p>
                      <a:pPr indent="0" lvl="0" marL="0" marR="0" rtl="0" algn="l">
                        <a:lnSpc>
                          <a:spcPct val="100000"/>
                        </a:lnSpc>
                        <a:spcBef>
                          <a:spcPts val="0"/>
                        </a:spcBef>
                        <a:spcAft>
                          <a:spcPts val="0"/>
                        </a:spcAft>
                        <a:buNone/>
                      </a:pPr>
                      <a:r>
                        <a:t/>
                      </a:r>
                      <a:endParaRPr sz="1400" u="none" cap="none" strike="noStrike"/>
                    </a:p>
                  </a:txBody>
                  <a:tcPr marT="45725" marB="45725" marR="91450" marL="91450" anchor="ctr"/>
                </a:tc>
              </a:tr>
              <a:tr h="396250">
                <a:tc>
                  <a:txBody>
                    <a:bodyPr/>
                    <a:lstStyle/>
                    <a:p>
                      <a:pPr indent="0" lvl="0" marL="0" marR="0" rtl="0" algn="ctr">
                        <a:lnSpc>
                          <a:spcPct val="100000"/>
                        </a:lnSpc>
                        <a:spcBef>
                          <a:spcPts val="0"/>
                        </a:spcBef>
                        <a:spcAft>
                          <a:spcPts val="0"/>
                        </a:spcAft>
                        <a:buNone/>
                      </a:pPr>
                      <a:r>
                        <a:rPr lang="th-TH" sz="2000" u="none" cap="none" strike="noStrike">
                          <a:latin typeface="Sarabun"/>
                          <a:ea typeface="Sarabun"/>
                          <a:cs typeface="Sarabun"/>
                          <a:sym typeface="Sarabun"/>
                        </a:rPr>
                        <a:t>เกิน 200</a:t>
                      </a:r>
                      <a:endParaRPr/>
                    </a:p>
                  </a:txBody>
                  <a:tcPr marT="45725" marB="45725" marR="91450" marL="91450" anchor="ctr"/>
                </a:tc>
                <a:tc>
                  <a:txBody>
                    <a:bodyPr/>
                    <a:lstStyle/>
                    <a:p>
                      <a:pPr indent="0" lvl="0" marL="0" marR="0" rtl="0" algn="l">
                        <a:lnSpc>
                          <a:spcPct val="100000"/>
                        </a:lnSpc>
                        <a:spcBef>
                          <a:spcPts val="0"/>
                        </a:spcBef>
                        <a:spcAft>
                          <a:spcPts val="0"/>
                        </a:spcAft>
                        <a:buNone/>
                      </a:pPr>
                      <a:r>
                        <a:t/>
                      </a:r>
                      <a:endParaRPr sz="1400" u="none" cap="none" strike="noStrike"/>
                    </a:p>
                  </a:txBody>
                  <a:tcPr marT="45725" marB="45725" marR="91450" marL="91450" anchor="ctr"/>
                </a:tc>
              </a:tr>
            </a:tbl>
          </a:graphicData>
        </a:graphic>
      </p:graphicFrame>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495"/>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496"/>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02" name="Shape 502"/>
        <p:cNvGrpSpPr/>
        <p:nvPr/>
      </p:nvGrpSpPr>
      <p:grpSpPr>
        <a:xfrm>
          <a:off x="0" y="0"/>
          <a:ext cx="0" cy="0"/>
          <a:chOff x="0" y="0"/>
          <a:chExt cx="0" cy="0"/>
        </a:xfrm>
      </p:grpSpPr>
      <p:sp>
        <p:nvSpPr>
          <p:cNvPr id="503" name="Google Shape;503;p41"/>
          <p:cNvSpPr txBox="1"/>
          <p:nvPr/>
        </p:nvSpPr>
        <p:spPr>
          <a:xfrm>
            <a:off x="190696" y="419572"/>
            <a:ext cx="9330644" cy="43088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th-TH" sz="2200" u="none" cap="none" strike="noStrike">
                <a:solidFill>
                  <a:srgbClr val="000000"/>
                </a:solidFill>
                <a:latin typeface="Vidaloka"/>
                <a:ea typeface="Vidaloka"/>
                <a:cs typeface="Vidaloka"/>
                <a:sym typeface="Vidaloka"/>
              </a:rPr>
              <a:t>เมื่อความสูงของทางลาดคือ 58 เซนติเมตร ความยาวของทางลาดควรเป็นเท่าใด</a:t>
            </a:r>
            <a:endParaRPr b="0" i="0" sz="2200" u="none" cap="none" strike="noStrike">
              <a:solidFill>
                <a:srgbClr val="000000"/>
              </a:solidFill>
              <a:latin typeface="Vidaloka"/>
              <a:ea typeface="Vidaloka"/>
              <a:cs typeface="Vidaloka"/>
              <a:sym typeface="Vidaloka"/>
            </a:endParaRPr>
          </a:p>
        </p:txBody>
      </p:sp>
      <p:sp>
        <p:nvSpPr>
          <p:cNvPr id="504" name="Google Shape;504;p41"/>
          <p:cNvSpPr txBox="1"/>
          <p:nvPr/>
        </p:nvSpPr>
        <p:spPr>
          <a:xfrm>
            <a:off x="582074" y="1082334"/>
            <a:ext cx="7979837" cy="40011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None/>
            </a:pPr>
            <a:r>
              <a:rPr b="0" i="0" lang="th-TH" sz="2000" u="none" cap="none" strike="noStrike">
                <a:solidFill>
                  <a:srgbClr val="000000"/>
                </a:solidFill>
                <a:latin typeface="Vidaloka"/>
                <a:ea typeface="Vidaloka"/>
                <a:cs typeface="Vidaloka"/>
                <a:sym typeface="Vidaloka"/>
              </a:rPr>
              <a:t>(ก) 682 เซนติเมตร		(ข) 3.25 เมตร		(ค) 5.6 เมตร</a:t>
            </a:r>
            <a:endParaRPr b="0" i="0" sz="2000" u="none" cap="none" strike="noStrike">
              <a:solidFill>
                <a:srgbClr val="000000"/>
              </a:solidFill>
              <a:latin typeface="Vidaloka"/>
              <a:ea typeface="Vidaloka"/>
              <a:cs typeface="Vidaloka"/>
              <a:sym typeface="Vidaloka"/>
            </a:endParaRPr>
          </a:p>
        </p:txBody>
      </p:sp>
      <p:sp>
        <p:nvSpPr>
          <p:cNvPr id="505" name="Google Shape;505;p41"/>
          <p:cNvSpPr txBox="1"/>
          <p:nvPr/>
        </p:nvSpPr>
        <p:spPr>
          <a:xfrm>
            <a:off x="1046516" y="2629467"/>
            <a:ext cx="3297256" cy="676852"/>
          </a:xfrm>
          <a:prstGeom prst="rect">
            <a:avLst/>
          </a:pr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0" i="0" lang="th-TH" sz="1400" u="none" cap="none" strike="noStrike">
                <a:latin typeface="Arial"/>
                <a:ea typeface="Arial"/>
                <a:cs typeface="Arial"/>
                <a:sym typeface="Arial"/>
              </a:rPr>
              <a:t> </a:t>
            </a:r>
            <a:endParaRPr/>
          </a:p>
        </p:txBody>
      </p:sp>
      <p:grpSp>
        <p:nvGrpSpPr>
          <p:cNvPr id="506" name="Google Shape;506;p41"/>
          <p:cNvGrpSpPr/>
          <p:nvPr/>
        </p:nvGrpSpPr>
        <p:grpSpPr>
          <a:xfrm>
            <a:off x="959430" y="1612512"/>
            <a:ext cx="7431069" cy="1010912"/>
            <a:chOff x="4512734" y="975862"/>
            <a:chExt cx="4167525" cy="566943"/>
          </a:xfrm>
        </p:grpSpPr>
        <p:sp>
          <p:nvSpPr>
            <p:cNvPr id="507" name="Google Shape;507;p41"/>
            <p:cNvSpPr/>
            <p:nvPr/>
          </p:nvSpPr>
          <p:spPr>
            <a:xfrm flipH="1">
              <a:off x="4512734" y="975862"/>
              <a:ext cx="3473259" cy="349382"/>
            </a:xfrm>
            <a:prstGeom prst="rtTriangle">
              <a:avLst/>
            </a:prstGeom>
            <a:solidFill>
              <a:schemeClr val="lt1"/>
            </a:solidFill>
            <a:ln cap="flat" cmpd="sng" w="25400">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050" u="none" cap="none" strike="noStrike">
                <a:solidFill>
                  <a:schemeClr val="lt1"/>
                </a:solidFill>
                <a:latin typeface="Arial"/>
                <a:ea typeface="Arial"/>
                <a:cs typeface="Arial"/>
                <a:sym typeface="Arial"/>
              </a:endParaRPr>
            </a:p>
          </p:txBody>
        </p:sp>
        <p:sp>
          <p:nvSpPr>
            <p:cNvPr id="508" name="Google Shape;508;p41"/>
            <p:cNvSpPr txBox="1"/>
            <p:nvPr/>
          </p:nvSpPr>
          <p:spPr>
            <a:xfrm>
              <a:off x="7985992" y="1059053"/>
              <a:ext cx="694267" cy="20713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th-TH" sz="1800" u="none" cap="none" strike="noStrike">
                  <a:solidFill>
                    <a:srgbClr val="000000"/>
                  </a:solidFill>
                  <a:latin typeface="Arial"/>
                  <a:ea typeface="Arial"/>
                  <a:cs typeface="Arial"/>
                  <a:sym typeface="Arial"/>
                </a:rPr>
                <a:t>58 ซม.</a:t>
              </a:r>
              <a:endParaRPr b="0" i="0" sz="1800" u="none" cap="none" strike="noStrike">
                <a:solidFill>
                  <a:srgbClr val="000000"/>
                </a:solidFill>
                <a:latin typeface="Arial"/>
                <a:ea typeface="Arial"/>
                <a:cs typeface="Arial"/>
                <a:sym typeface="Arial"/>
              </a:endParaRPr>
            </a:p>
          </p:txBody>
        </p:sp>
        <p:sp>
          <p:nvSpPr>
            <p:cNvPr id="509" name="Google Shape;509;p41"/>
            <p:cNvSpPr txBox="1"/>
            <p:nvPr/>
          </p:nvSpPr>
          <p:spPr>
            <a:xfrm>
              <a:off x="6249363" y="1335675"/>
              <a:ext cx="694267" cy="20713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None/>
              </a:pPr>
              <a:r>
                <a:rPr b="0" i="0" lang="th-TH" sz="1800" u="none" cap="none" strike="noStrike">
                  <a:solidFill>
                    <a:srgbClr val="000000"/>
                  </a:solidFill>
                  <a:latin typeface="Arial"/>
                  <a:ea typeface="Arial"/>
                  <a:cs typeface="Arial"/>
                  <a:sym typeface="Arial"/>
                </a:rPr>
                <a:t>682 ซม.</a:t>
              </a:r>
              <a:endParaRPr b="0" i="0" sz="1800" u="none" cap="none" strike="noStrike">
                <a:solidFill>
                  <a:srgbClr val="000000"/>
                </a:solidFill>
                <a:latin typeface="Arial"/>
                <a:ea typeface="Arial"/>
                <a:cs typeface="Arial"/>
                <a:sym typeface="Arial"/>
              </a:endParaRPr>
            </a:p>
          </p:txBody>
        </p:sp>
        <p:sp>
          <p:nvSpPr>
            <p:cNvPr id="510" name="Google Shape;510;p41"/>
            <p:cNvSpPr/>
            <p:nvPr/>
          </p:nvSpPr>
          <p:spPr>
            <a:xfrm>
              <a:off x="7890933" y="1230185"/>
              <a:ext cx="95060" cy="95060"/>
            </a:xfrm>
            <a:prstGeom prst="rect">
              <a:avLst/>
            </a:prstGeom>
            <a:solidFill>
              <a:schemeClr val="lt1"/>
            </a:solidFill>
            <a:ln cap="flat" cmpd="sng" w="25400">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050" u="none" cap="none" strike="noStrike">
                <a:solidFill>
                  <a:schemeClr val="lt1"/>
                </a:solidFill>
                <a:latin typeface="Arial"/>
                <a:ea typeface="Arial"/>
                <a:cs typeface="Arial"/>
                <a:sym typeface="Arial"/>
              </a:endParaRPr>
            </a:p>
          </p:txBody>
        </p:sp>
        <p:sp>
          <p:nvSpPr>
            <p:cNvPr id="511" name="Google Shape;511;p41"/>
            <p:cNvSpPr/>
            <p:nvPr/>
          </p:nvSpPr>
          <p:spPr>
            <a:xfrm rot="2232150">
              <a:off x="5732894" y="1168314"/>
              <a:ext cx="197501" cy="197501"/>
            </a:xfrm>
            <a:prstGeom prst="arc">
              <a:avLst>
                <a:gd fmla="val 16200000" name="adj1"/>
                <a:gd fmla="val 0" name="adj2"/>
              </a:avLst>
            </a:prstGeom>
            <a:noFill/>
            <a:ln cap="flat" cmpd="sng" w="9525">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050" u="none" cap="none" strike="noStrike">
                <a:solidFill>
                  <a:schemeClr val="dk1"/>
                </a:solidFill>
                <a:latin typeface="Arial"/>
                <a:ea typeface="Arial"/>
                <a:cs typeface="Arial"/>
                <a:sym typeface="Arial"/>
              </a:endParaRPr>
            </a:p>
          </p:txBody>
        </p:sp>
        <p:sp>
          <p:nvSpPr>
            <p:cNvPr id="512" name="Google Shape;512;p41"/>
            <p:cNvSpPr txBox="1"/>
            <p:nvPr/>
          </p:nvSpPr>
          <p:spPr>
            <a:xfrm>
              <a:off x="5702694" y="1126243"/>
              <a:ext cx="694267" cy="207130"/>
            </a:xfrm>
            <a:prstGeom prst="rect">
              <a:avLst/>
            </a:pr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0" i="0" lang="th-TH" sz="1400" u="none" cap="none" strike="noStrike">
                  <a:latin typeface="Arial"/>
                  <a:ea typeface="Arial"/>
                  <a:cs typeface="Arial"/>
                  <a:sym typeface="Arial"/>
                </a:rPr>
                <a:t> </a:t>
              </a:r>
              <a:endParaRPr/>
            </a:p>
          </p:txBody>
        </p:sp>
      </p:grpSp>
      <p:sp>
        <p:nvSpPr>
          <p:cNvPr id="513" name="Google Shape;513;p41"/>
          <p:cNvSpPr txBox="1"/>
          <p:nvPr/>
        </p:nvSpPr>
        <p:spPr>
          <a:xfrm>
            <a:off x="582074" y="3650185"/>
            <a:ext cx="7979837" cy="923330"/>
          </a:xfrm>
          <a:prstGeom prst="rect">
            <a:avLst/>
          </a:prstGeom>
          <a:blipFill rotWithShape="1">
            <a:blip r:embed="rId5">
              <a:alphaModFix/>
            </a:blip>
            <a:stretch>
              <a:fillRect b="-9933" l="-610" r="0" t="-3971"/>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0" i="0" lang="th-TH" sz="1400" u="none" cap="none" strike="noStrike">
                <a:latin typeface="Arial"/>
                <a:ea typeface="Arial"/>
                <a:cs typeface="Arial"/>
                <a:sym typeface="Arial"/>
              </a:rPr>
              <a:t> </a:t>
            </a:r>
            <a:endParaRPr/>
          </a:p>
        </p:txBody>
      </p:sp>
      <p:pic>
        <p:nvPicPr>
          <p:cNvPr descr="Tick Symbol Images - Free Download on Freepik" id="514" name="Google Shape;514;p41"/>
          <p:cNvPicPr preferRelativeResize="0"/>
          <p:nvPr/>
        </p:nvPicPr>
        <p:blipFill rotWithShape="1">
          <a:blip r:embed="rId6">
            <a:alphaModFix/>
          </a:blip>
          <a:srcRect b="49493" l="0" r="47300" t="1270"/>
          <a:stretch/>
        </p:blipFill>
        <p:spPr>
          <a:xfrm>
            <a:off x="5096843" y="3916657"/>
            <a:ext cx="770995" cy="720340"/>
          </a:xfrm>
          <a:prstGeom prst="rect">
            <a:avLst/>
          </a:prstGeom>
          <a:noFill/>
          <a:ln>
            <a:noFill/>
          </a:ln>
        </p:spPr>
      </p:pic>
      <p:sp>
        <p:nvSpPr>
          <p:cNvPr id="515" name="Google Shape;515;p41"/>
          <p:cNvSpPr/>
          <p:nvPr/>
        </p:nvSpPr>
        <p:spPr>
          <a:xfrm>
            <a:off x="959430" y="1029745"/>
            <a:ext cx="2223201" cy="542546"/>
          </a:xfrm>
          <a:prstGeom prst="ellipse">
            <a:avLst/>
          </a:prstGeom>
          <a:noFill/>
          <a:ln cap="flat" cmpd="sng" w="25400">
            <a:solidFill>
              <a:srgbClr val="7030A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516" name="Google Shape;516;p41"/>
          <p:cNvSpPr txBox="1"/>
          <p:nvPr/>
        </p:nvSpPr>
        <p:spPr>
          <a:xfrm>
            <a:off x="6257832" y="2435559"/>
            <a:ext cx="2304094" cy="36933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1" i="0" lang="th-TH" sz="1800" u="none" cap="none" strike="noStrike">
                <a:solidFill>
                  <a:srgbClr val="0070C0"/>
                </a:solidFill>
                <a:latin typeface="Arial"/>
                <a:ea typeface="Arial"/>
                <a:cs typeface="Arial"/>
                <a:sym typeface="Arial"/>
              </a:rPr>
              <a:t>CASIO FX-991CW</a:t>
            </a:r>
            <a:endParaRPr b="1" i="0" sz="1800" u="none" cap="none" strike="noStrike">
              <a:solidFill>
                <a:srgbClr val="0070C0"/>
              </a:solidFill>
              <a:latin typeface="Arial"/>
              <a:ea typeface="Arial"/>
              <a:cs typeface="Arial"/>
              <a:sym typeface="Arial"/>
            </a:endParaRPr>
          </a:p>
        </p:txBody>
      </p:sp>
      <p:pic>
        <p:nvPicPr>
          <p:cNvPr id="517" name="Google Shape;517;p41"/>
          <p:cNvPicPr preferRelativeResize="0"/>
          <p:nvPr/>
        </p:nvPicPr>
        <p:blipFill rotWithShape="1">
          <a:blip r:embed="rId7">
            <a:alphaModFix/>
          </a:blip>
          <a:srcRect b="0" l="0" r="0" t="0"/>
          <a:stretch/>
        </p:blipFill>
        <p:spPr>
          <a:xfrm>
            <a:off x="6149940" y="2761138"/>
            <a:ext cx="2304094" cy="883538"/>
          </a:xfrm>
          <a:prstGeom prst="rect">
            <a:avLst/>
          </a:prstGeom>
          <a:noFill/>
          <a:ln>
            <a:noFill/>
          </a:ln>
        </p:spPr>
      </p:pic>
      <p:sp>
        <p:nvSpPr>
          <p:cNvPr id="518" name="Google Shape;518;p41"/>
          <p:cNvSpPr/>
          <p:nvPr/>
        </p:nvSpPr>
        <p:spPr>
          <a:xfrm>
            <a:off x="582074" y="921331"/>
            <a:ext cx="7979852" cy="3681035"/>
          </a:xfrm>
          <a:prstGeom prst="rect">
            <a:avLst/>
          </a:prstGeom>
          <a:noFill/>
          <a:ln cap="flat" cmpd="sng" w="12700">
            <a:solidFill>
              <a:schemeClr val="accent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519" name="Google Shape;519;p41"/>
          <p:cNvSpPr txBox="1"/>
          <p:nvPr/>
        </p:nvSpPr>
        <p:spPr>
          <a:xfrm>
            <a:off x="327858" y="3340950"/>
            <a:ext cx="5010150" cy="400110"/>
          </a:xfrm>
          <a:prstGeom prst="rect">
            <a:avLst/>
          </a:prstGeom>
          <a:blipFill rotWithShape="1">
            <a:blip r:embed="rId8">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0" i="0" lang="th-TH" sz="1400" u="none" cap="none" strike="noStrike">
                <a:latin typeface="Arial"/>
                <a:ea typeface="Arial"/>
                <a:cs typeface="Arial"/>
                <a:sym typeface="Arial"/>
              </a:rPr>
              <a:t> </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515"/>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506"/>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505"/>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517"/>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516"/>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519"/>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513"/>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514"/>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23" name="Shape 523"/>
        <p:cNvGrpSpPr/>
        <p:nvPr/>
      </p:nvGrpSpPr>
      <p:grpSpPr>
        <a:xfrm>
          <a:off x="0" y="0"/>
          <a:ext cx="0" cy="0"/>
          <a:chOff x="0" y="0"/>
          <a:chExt cx="0" cy="0"/>
        </a:xfrm>
      </p:grpSpPr>
      <p:sp>
        <p:nvSpPr>
          <p:cNvPr id="524" name="Google Shape;524;p42"/>
          <p:cNvSpPr txBox="1"/>
          <p:nvPr/>
        </p:nvSpPr>
        <p:spPr>
          <a:xfrm>
            <a:off x="410496" y="3654878"/>
            <a:ext cx="7893382" cy="1323439"/>
          </a:xfrm>
          <a:prstGeom prst="rect">
            <a:avLst/>
          </a:prstGeom>
          <a:blipFill rotWithShape="1">
            <a:blip r:embed="rId3">
              <a:alphaModFix/>
            </a:blip>
            <a:stretch>
              <a:fillRect b="0" l="-770" r="0" t="-2302"/>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0" i="0" lang="th-TH" sz="1400" u="none" cap="none" strike="noStrike">
                <a:latin typeface="Arial"/>
                <a:ea typeface="Arial"/>
                <a:cs typeface="Arial"/>
                <a:sym typeface="Arial"/>
              </a:rPr>
              <a:t> </a:t>
            </a:r>
            <a:endParaRPr/>
          </a:p>
        </p:txBody>
      </p:sp>
      <p:sp>
        <p:nvSpPr>
          <p:cNvPr id="525" name="Google Shape;525;p42"/>
          <p:cNvSpPr txBox="1"/>
          <p:nvPr/>
        </p:nvSpPr>
        <p:spPr>
          <a:xfrm>
            <a:off x="285301" y="1109956"/>
            <a:ext cx="8581291" cy="40011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None/>
            </a:pPr>
            <a:r>
              <a:rPr b="0" i="0" lang="th-TH" sz="2000" u="none" cap="none" strike="noStrike">
                <a:solidFill>
                  <a:srgbClr val="000000"/>
                </a:solidFill>
                <a:latin typeface="Vidaloka"/>
                <a:ea typeface="Vidaloka"/>
                <a:cs typeface="Vidaloka"/>
                <a:sym typeface="Vidaloka"/>
              </a:rPr>
              <a:t>(ก) 682 เซนติเมตร		(ข) 3.25 เมตร		(ค) 5.6 เมตร</a:t>
            </a:r>
            <a:endParaRPr b="0" i="0" sz="2000" u="none" cap="none" strike="noStrike">
              <a:solidFill>
                <a:srgbClr val="000000"/>
              </a:solidFill>
              <a:latin typeface="Vidaloka"/>
              <a:ea typeface="Vidaloka"/>
              <a:cs typeface="Vidaloka"/>
              <a:sym typeface="Vidaloka"/>
            </a:endParaRPr>
          </a:p>
        </p:txBody>
      </p:sp>
      <p:grpSp>
        <p:nvGrpSpPr>
          <p:cNvPr id="526" name="Google Shape;526;p42"/>
          <p:cNvGrpSpPr/>
          <p:nvPr/>
        </p:nvGrpSpPr>
        <p:grpSpPr>
          <a:xfrm>
            <a:off x="2205636" y="1659619"/>
            <a:ext cx="5977903" cy="1004958"/>
            <a:chOff x="6400799" y="2571213"/>
            <a:chExt cx="2393761" cy="450064"/>
          </a:xfrm>
        </p:grpSpPr>
        <p:sp>
          <p:nvSpPr>
            <p:cNvPr id="527" name="Google Shape;527;p42"/>
            <p:cNvSpPr/>
            <p:nvPr/>
          </p:nvSpPr>
          <p:spPr>
            <a:xfrm flipH="1">
              <a:off x="6400799" y="2571213"/>
              <a:ext cx="1699494" cy="284661"/>
            </a:xfrm>
            <a:prstGeom prst="rtTriangle">
              <a:avLst/>
            </a:prstGeom>
            <a:solidFill>
              <a:schemeClr val="lt1"/>
            </a:solidFill>
            <a:ln cap="flat" cmpd="sng" w="25400">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050" u="none" cap="none" strike="noStrike">
                <a:solidFill>
                  <a:schemeClr val="lt1"/>
                </a:solidFill>
                <a:latin typeface="Arial"/>
                <a:ea typeface="Arial"/>
                <a:cs typeface="Arial"/>
                <a:sym typeface="Arial"/>
              </a:endParaRPr>
            </a:p>
          </p:txBody>
        </p:sp>
        <p:sp>
          <p:nvSpPr>
            <p:cNvPr id="528" name="Google Shape;528;p42"/>
            <p:cNvSpPr txBox="1"/>
            <p:nvPr/>
          </p:nvSpPr>
          <p:spPr>
            <a:xfrm>
              <a:off x="8100293" y="2636298"/>
              <a:ext cx="694267" cy="165403"/>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th-TH" sz="1800" u="none" cap="none" strike="noStrike">
                  <a:solidFill>
                    <a:srgbClr val="000000"/>
                  </a:solidFill>
                  <a:latin typeface="Arial"/>
                  <a:ea typeface="Arial"/>
                  <a:cs typeface="Arial"/>
                  <a:sym typeface="Arial"/>
                </a:rPr>
                <a:t>58 ซม.</a:t>
              </a:r>
              <a:endParaRPr b="0" i="0" sz="1800" u="none" cap="none" strike="noStrike">
                <a:solidFill>
                  <a:srgbClr val="000000"/>
                </a:solidFill>
                <a:latin typeface="Arial"/>
                <a:ea typeface="Arial"/>
                <a:cs typeface="Arial"/>
                <a:sym typeface="Arial"/>
              </a:endParaRPr>
            </a:p>
          </p:txBody>
        </p:sp>
        <p:sp>
          <p:nvSpPr>
            <p:cNvPr id="529" name="Google Shape;529;p42"/>
            <p:cNvSpPr txBox="1"/>
            <p:nvPr/>
          </p:nvSpPr>
          <p:spPr>
            <a:xfrm>
              <a:off x="7073597" y="2855874"/>
              <a:ext cx="694267" cy="165403"/>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None/>
              </a:pPr>
              <a:r>
                <a:rPr b="0" i="0" lang="th-TH" sz="1800" u="none" cap="none" strike="noStrike">
                  <a:solidFill>
                    <a:srgbClr val="000000"/>
                  </a:solidFill>
                  <a:latin typeface="Arial"/>
                  <a:ea typeface="Arial"/>
                  <a:cs typeface="Arial"/>
                  <a:sym typeface="Arial"/>
                </a:rPr>
                <a:t>325 ซม.</a:t>
              </a:r>
              <a:endParaRPr b="0" i="0" sz="1800" u="none" cap="none" strike="noStrike">
                <a:solidFill>
                  <a:srgbClr val="000000"/>
                </a:solidFill>
                <a:latin typeface="Arial"/>
                <a:ea typeface="Arial"/>
                <a:cs typeface="Arial"/>
                <a:sym typeface="Arial"/>
              </a:endParaRPr>
            </a:p>
          </p:txBody>
        </p:sp>
        <p:sp>
          <p:nvSpPr>
            <p:cNvPr id="530" name="Google Shape;530;p42"/>
            <p:cNvSpPr/>
            <p:nvPr/>
          </p:nvSpPr>
          <p:spPr>
            <a:xfrm>
              <a:off x="8005233" y="2760814"/>
              <a:ext cx="95060" cy="95060"/>
            </a:xfrm>
            <a:prstGeom prst="rect">
              <a:avLst/>
            </a:prstGeom>
            <a:solidFill>
              <a:schemeClr val="lt1"/>
            </a:solidFill>
            <a:ln cap="flat" cmpd="sng" w="25400">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050" u="none" cap="none" strike="noStrike">
                <a:solidFill>
                  <a:schemeClr val="lt1"/>
                </a:solidFill>
                <a:latin typeface="Arial"/>
                <a:ea typeface="Arial"/>
                <a:cs typeface="Arial"/>
                <a:sym typeface="Arial"/>
              </a:endParaRPr>
            </a:p>
          </p:txBody>
        </p:sp>
        <p:sp>
          <p:nvSpPr>
            <p:cNvPr id="531" name="Google Shape;531;p42"/>
            <p:cNvSpPr/>
            <p:nvPr/>
          </p:nvSpPr>
          <p:spPr>
            <a:xfrm rot="2232150">
              <a:off x="6924045" y="2703998"/>
              <a:ext cx="197501" cy="197501"/>
            </a:xfrm>
            <a:prstGeom prst="arc">
              <a:avLst>
                <a:gd fmla="val 16850136" name="adj1"/>
                <a:gd fmla="val 21277230" name="adj2"/>
              </a:avLst>
            </a:prstGeom>
            <a:noFill/>
            <a:ln cap="flat" cmpd="sng" w="9525">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050" u="none" cap="none" strike="noStrike">
                <a:solidFill>
                  <a:schemeClr val="dk1"/>
                </a:solidFill>
                <a:latin typeface="Arial"/>
                <a:ea typeface="Arial"/>
                <a:cs typeface="Arial"/>
                <a:sym typeface="Arial"/>
              </a:endParaRPr>
            </a:p>
          </p:txBody>
        </p:sp>
        <p:sp>
          <p:nvSpPr>
            <p:cNvPr id="532" name="Google Shape;532;p42"/>
            <p:cNvSpPr txBox="1"/>
            <p:nvPr/>
          </p:nvSpPr>
          <p:spPr>
            <a:xfrm>
              <a:off x="7098718" y="2690907"/>
              <a:ext cx="211076" cy="156299"/>
            </a:xfrm>
            <a:prstGeom prst="rect">
              <a:avLst/>
            </a:pr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0" i="0" lang="th-TH" sz="1400" u="none" cap="none" strike="noStrike">
                  <a:latin typeface="Arial"/>
                  <a:ea typeface="Arial"/>
                  <a:cs typeface="Arial"/>
                  <a:sym typeface="Arial"/>
                </a:rPr>
                <a:t> </a:t>
              </a:r>
              <a:endParaRPr/>
            </a:p>
          </p:txBody>
        </p:sp>
      </p:grpSp>
      <p:sp>
        <p:nvSpPr>
          <p:cNvPr id="533" name="Google Shape;533;p42"/>
          <p:cNvSpPr txBox="1"/>
          <p:nvPr/>
        </p:nvSpPr>
        <p:spPr>
          <a:xfrm>
            <a:off x="898436" y="2682639"/>
            <a:ext cx="3854259" cy="676852"/>
          </a:xfrm>
          <a:prstGeom prst="rect">
            <a:avLst/>
          </a:prstGeom>
          <a:blipFill rotWithShape="1">
            <a:blip r:embed="rId5">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0" i="0" lang="th-TH" sz="1400" u="none" cap="none" strike="noStrike">
                <a:latin typeface="Arial"/>
                <a:ea typeface="Arial"/>
                <a:cs typeface="Arial"/>
                <a:sym typeface="Arial"/>
              </a:rPr>
              <a:t> </a:t>
            </a:r>
            <a:endParaRPr/>
          </a:p>
        </p:txBody>
      </p:sp>
      <p:sp>
        <p:nvSpPr>
          <p:cNvPr id="534" name="Google Shape;534;p42"/>
          <p:cNvSpPr/>
          <p:nvPr/>
        </p:nvSpPr>
        <p:spPr>
          <a:xfrm>
            <a:off x="3672181" y="1072114"/>
            <a:ext cx="1799637" cy="464864"/>
          </a:xfrm>
          <a:prstGeom prst="ellipse">
            <a:avLst/>
          </a:prstGeom>
          <a:noFill/>
          <a:ln cap="flat" cmpd="sng" w="25400">
            <a:solidFill>
              <a:srgbClr val="7030A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pic>
        <p:nvPicPr>
          <p:cNvPr descr="Tick Symbol Images - Free Download on Freepik" id="535" name="Google Shape;535;p42"/>
          <p:cNvPicPr preferRelativeResize="0"/>
          <p:nvPr/>
        </p:nvPicPr>
        <p:blipFill rotWithShape="1">
          <a:blip r:embed="rId6">
            <a:alphaModFix/>
          </a:blip>
          <a:srcRect b="-2892" l="-2" r="50003" t="50299"/>
          <a:stretch/>
        </p:blipFill>
        <p:spPr>
          <a:xfrm>
            <a:off x="5711362" y="4012316"/>
            <a:ext cx="731471" cy="769441"/>
          </a:xfrm>
          <a:prstGeom prst="rect">
            <a:avLst/>
          </a:prstGeom>
          <a:noFill/>
          <a:ln>
            <a:noFill/>
          </a:ln>
        </p:spPr>
      </p:pic>
      <p:sp>
        <p:nvSpPr>
          <p:cNvPr id="536" name="Google Shape;536;p42"/>
          <p:cNvSpPr txBox="1"/>
          <p:nvPr/>
        </p:nvSpPr>
        <p:spPr>
          <a:xfrm>
            <a:off x="132509" y="436519"/>
            <a:ext cx="9011491" cy="43088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th-TH" sz="2200" u="none" cap="none" strike="noStrike">
                <a:solidFill>
                  <a:srgbClr val="000000"/>
                </a:solidFill>
                <a:latin typeface="Vidaloka"/>
                <a:ea typeface="Vidaloka"/>
                <a:cs typeface="Vidaloka"/>
                <a:sym typeface="Vidaloka"/>
              </a:rPr>
              <a:t>เมื่อความสูงของทางลาดคือ 58 เซนติเมตร ความยาวของทางลาดควรเป็นเท่าใด</a:t>
            </a:r>
            <a:endParaRPr b="0" i="0" sz="2200" u="none" cap="none" strike="noStrike">
              <a:solidFill>
                <a:srgbClr val="000000"/>
              </a:solidFill>
              <a:latin typeface="Vidaloka"/>
              <a:ea typeface="Vidaloka"/>
              <a:cs typeface="Vidaloka"/>
              <a:sym typeface="Vidaloka"/>
            </a:endParaRPr>
          </a:p>
        </p:txBody>
      </p:sp>
      <p:pic>
        <p:nvPicPr>
          <p:cNvPr id="537" name="Google Shape;537;p42"/>
          <p:cNvPicPr preferRelativeResize="0"/>
          <p:nvPr/>
        </p:nvPicPr>
        <p:blipFill rotWithShape="1">
          <a:blip r:embed="rId7">
            <a:alphaModFix/>
          </a:blip>
          <a:srcRect b="0" l="0" r="0" t="0"/>
          <a:stretch/>
        </p:blipFill>
        <p:spPr>
          <a:xfrm>
            <a:off x="6331061" y="2818467"/>
            <a:ext cx="2352582" cy="885250"/>
          </a:xfrm>
          <a:prstGeom prst="rect">
            <a:avLst/>
          </a:prstGeom>
          <a:noFill/>
          <a:ln>
            <a:noFill/>
          </a:ln>
        </p:spPr>
      </p:pic>
      <p:sp>
        <p:nvSpPr>
          <p:cNvPr id="538" name="Google Shape;538;p42"/>
          <p:cNvSpPr txBox="1"/>
          <p:nvPr/>
        </p:nvSpPr>
        <p:spPr>
          <a:xfrm>
            <a:off x="6442833" y="2497973"/>
            <a:ext cx="2304094" cy="36933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1" i="0" lang="th-TH" sz="1800" u="none" cap="none" strike="noStrike">
                <a:solidFill>
                  <a:srgbClr val="0070C0"/>
                </a:solidFill>
                <a:latin typeface="Arial"/>
                <a:ea typeface="Arial"/>
                <a:cs typeface="Arial"/>
                <a:sym typeface="Arial"/>
              </a:rPr>
              <a:t>CASIO FX-991CW</a:t>
            </a:r>
            <a:endParaRPr b="1" i="0" sz="1800" u="none" cap="none" strike="noStrike">
              <a:solidFill>
                <a:srgbClr val="0070C0"/>
              </a:solidFill>
              <a:latin typeface="Arial"/>
              <a:ea typeface="Arial"/>
              <a:cs typeface="Arial"/>
              <a:sym typeface="Arial"/>
            </a:endParaRPr>
          </a:p>
        </p:txBody>
      </p:sp>
      <p:sp>
        <p:nvSpPr>
          <p:cNvPr id="539" name="Google Shape;539;p42"/>
          <p:cNvSpPr/>
          <p:nvPr/>
        </p:nvSpPr>
        <p:spPr>
          <a:xfrm>
            <a:off x="285301" y="1025946"/>
            <a:ext cx="8573398" cy="3681035"/>
          </a:xfrm>
          <a:prstGeom prst="rect">
            <a:avLst/>
          </a:prstGeom>
          <a:noFill/>
          <a:ln cap="flat" cmpd="sng" w="12700">
            <a:solidFill>
              <a:schemeClr val="accent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540" name="Google Shape;540;p42"/>
          <p:cNvSpPr txBox="1"/>
          <p:nvPr/>
        </p:nvSpPr>
        <p:spPr>
          <a:xfrm>
            <a:off x="718694" y="3354798"/>
            <a:ext cx="4867274" cy="400110"/>
          </a:xfrm>
          <a:prstGeom prst="rect">
            <a:avLst/>
          </a:prstGeom>
          <a:blipFill rotWithShape="1">
            <a:blip r:embed="rId8">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0" i="0" lang="th-TH" sz="1400" u="none" cap="none" strike="noStrike">
                <a:latin typeface="Arial"/>
                <a:ea typeface="Arial"/>
                <a:cs typeface="Arial"/>
                <a:sym typeface="Arial"/>
              </a:rPr>
              <a:t> </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534"/>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526"/>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533"/>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537"/>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538"/>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540"/>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535"/>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524"/>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44" name="Shape 544"/>
        <p:cNvGrpSpPr/>
        <p:nvPr/>
      </p:nvGrpSpPr>
      <p:grpSpPr>
        <a:xfrm>
          <a:off x="0" y="0"/>
          <a:ext cx="0" cy="0"/>
          <a:chOff x="0" y="0"/>
          <a:chExt cx="0" cy="0"/>
        </a:xfrm>
      </p:grpSpPr>
      <p:grpSp>
        <p:nvGrpSpPr>
          <p:cNvPr id="545" name="Google Shape;545;p43"/>
          <p:cNvGrpSpPr/>
          <p:nvPr/>
        </p:nvGrpSpPr>
        <p:grpSpPr>
          <a:xfrm>
            <a:off x="1852275" y="1792757"/>
            <a:ext cx="6186927" cy="986690"/>
            <a:chOff x="2858820" y="2067429"/>
            <a:chExt cx="3315252" cy="475743"/>
          </a:xfrm>
        </p:grpSpPr>
        <p:sp>
          <p:nvSpPr>
            <p:cNvPr id="546" name="Google Shape;546;p43"/>
            <p:cNvSpPr txBox="1"/>
            <p:nvPr/>
          </p:nvSpPr>
          <p:spPr>
            <a:xfrm>
              <a:off x="4177337" y="2365095"/>
              <a:ext cx="694267" cy="178077"/>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None/>
              </a:pPr>
              <a:r>
                <a:rPr b="0" i="0" lang="th-TH" sz="1800" u="none" cap="none" strike="noStrike">
                  <a:solidFill>
                    <a:srgbClr val="000000"/>
                  </a:solidFill>
                  <a:latin typeface="Arial"/>
                  <a:ea typeface="Arial"/>
                  <a:cs typeface="Arial"/>
                  <a:sym typeface="Arial"/>
                </a:rPr>
                <a:t>560 ซม.</a:t>
              </a:r>
              <a:endParaRPr b="0" i="0" sz="1800" u="none" cap="none" strike="noStrike">
                <a:solidFill>
                  <a:srgbClr val="000000"/>
                </a:solidFill>
                <a:latin typeface="Arial"/>
                <a:ea typeface="Arial"/>
                <a:cs typeface="Arial"/>
                <a:sym typeface="Arial"/>
              </a:endParaRPr>
            </a:p>
          </p:txBody>
        </p:sp>
        <p:grpSp>
          <p:nvGrpSpPr>
            <p:cNvPr id="547" name="Google Shape;547;p43"/>
            <p:cNvGrpSpPr/>
            <p:nvPr/>
          </p:nvGrpSpPr>
          <p:grpSpPr>
            <a:xfrm>
              <a:off x="2858820" y="2067429"/>
              <a:ext cx="3315252" cy="372745"/>
              <a:chOff x="5632617" y="4110112"/>
              <a:chExt cx="3315252" cy="372745"/>
            </a:xfrm>
          </p:grpSpPr>
          <p:sp>
            <p:nvSpPr>
              <p:cNvPr id="548" name="Google Shape;548;p43"/>
              <p:cNvSpPr/>
              <p:nvPr/>
            </p:nvSpPr>
            <p:spPr>
              <a:xfrm flipH="1">
                <a:off x="5632617" y="4110112"/>
                <a:ext cx="2624310" cy="296334"/>
              </a:xfrm>
              <a:prstGeom prst="rtTriangle">
                <a:avLst/>
              </a:prstGeom>
              <a:solidFill>
                <a:schemeClr val="lt1"/>
              </a:solidFill>
              <a:ln cap="flat" cmpd="sng" w="25400">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050" u="none" cap="none" strike="noStrike">
                  <a:solidFill>
                    <a:schemeClr val="lt1"/>
                  </a:solidFill>
                  <a:latin typeface="Arial"/>
                  <a:ea typeface="Arial"/>
                  <a:cs typeface="Arial"/>
                  <a:sym typeface="Arial"/>
                </a:endParaRPr>
              </a:p>
            </p:txBody>
          </p:sp>
          <p:sp>
            <p:nvSpPr>
              <p:cNvPr id="549" name="Google Shape;549;p43"/>
              <p:cNvSpPr txBox="1"/>
              <p:nvPr/>
            </p:nvSpPr>
            <p:spPr>
              <a:xfrm>
                <a:off x="8253602" y="4190830"/>
                <a:ext cx="694267" cy="17807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th-TH" sz="1800" u="none" cap="none" strike="noStrike">
                    <a:solidFill>
                      <a:srgbClr val="000000"/>
                    </a:solidFill>
                    <a:latin typeface="Arial"/>
                    <a:ea typeface="Arial"/>
                    <a:cs typeface="Arial"/>
                    <a:sym typeface="Arial"/>
                  </a:rPr>
                  <a:t>58 ซม.</a:t>
                </a:r>
                <a:endParaRPr b="0" i="0" sz="1800" u="none" cap="none" strike="noStrike">
                  <a:solidFill>
                    <a:srgbClr val="000000"/>
                  </a:solidFill>
                  <a:latin typeface="Arial"/>
                  <a:ea typeface="Arial"/>
                  <a:cs typeface="Arial"/>
                  <a:sym typeface="Arial"/>
                </a:endParaRPr>
              </a:p>
            </p:txBody>
          </p:sp>
          <p:sp>
            <p:nvSpPr>
              <p:cNvPr id="550" name="Google Shape;550;p43"/>
              <p:cNvSpPr/>
              <p:nvPr/>
            </p:nvSpPr>
            <p:spPr>
              <a:xfrm>
                <a:off x="8161867" y="4311387"/>
                <a:ext cx="95060" cy="95060"/>
              </a:xfrm>
              <a:prstGeom prst="rect">
                <a:avLst/>
              </a:prstGeom>
              <a:solidFill>
                <a:schemeClr val="lt1"/>
              </a:solidFill>
              <a:ln cap="flat" cmpd="sng" w="25400">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050" u="none" cap="none" strike="noStrike">
                  <a:solidFill>
                    <a:schemeClr val="lt1"/>
                  </a:solidFill>
                  <a:latin typeface="Arial"/>
                  <a:ea typeface="Arial"/>
                  <a:cs typeface="Arial"/>
                  <a:sym typeface="Arial"/>
                </a:endParaRPr>
              </a:p>
            </p:txBody>
          </p:sp>
          <p:sp>
            <p:nvSpPr>
              <p:cNvPr id="551" name="Google Shape;551;p43"/>
              <p:cNvSpPr/>
              <p:nvPr/>
            </p:nvSpPr>
            <p:spPr>
              <a:xfrm rot="2232150">
                <a:off x="6714020" y="4245743"/>
                <a:ext cx="197501" cy="197501"/>
              </a:xfrm>
              <a:prstGeom prst="arc">
                <a:avLst>
                  <a:gd fmla="val 16200000" name="adj1"/>
                  <a:gd fmla="val 0" name="adj2"/>
                </a:avLst>
              </a:prstGeom>
              <a:noFill/>
              <a:ln cap="flat" cmpd="sng" w="9525">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050" u="none" cap="none" strike="noStrike">
                  <a:solidFill>
                    <a:schemeClr val="dk1"/>
                  </a:solidFill>
                  <a:latin typeface="Arial"/>
                  <a:ea typeface="Arial"/>
                  <a:cs typeface="Arial"/>
                  <a:sym typeface="Arial"/>
                </a:endParaRPr>
              </a:p>
            </p:txBody>
          </p:sp>
          <p:sp>
            <p:nvSpPr>
              <p:cNvPr id="552" name="Google Shape;552;p43"/>
              <p:cNvSpPr txBox="1"/>
              <p:nvPr/>
            </p:nvSpPr>
            <p:spPr>
              <a:xfrm>
                <a:off x="6677923" y="4232839"/>
                <a:ext cx="694267" cy="178077"/>
              </a:xfrm>
              <a:prstGeom prst="rect">
                <a:avLst/>
              </a:pr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0" i="0" lang="th-TH" sz="1400" u="none" cap="none" strike="noStrike">
                    <a:latin typeface="Arial"/>
                    <a:ea typeface="Arial"/>
                    <a:cs typeface="Arial"/>
                    <a:sym typeface="Arial"/>
                  </a:rPr>
                  <a:t> </a:t>
                </a:r>
                <a:endParaRPr/>
              </a:p>
            </p:txBody>
          </p:sp>
        </p:grpSp>
      </p:grpSp>
      <p:sp>
        <p:nvSpPr>
          <p:cNvPr id="553" name="Google Shape;553;p43"/>
          <p:cNvSpPr txBox="1"/>
          <p:nvPr/>
        </p:nvSpPr>
        <p:spPr>
          <a:xfrm>
            <a:off x="791889" y="2730279"/>
            <a:ext cx="3854259" cy="676852"/>
          </a:xfrm>
          <a:prstGeom prst="rect">
            <a:avLst/>
          </a:pr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0" i="0" lang="th-TH" sz="1400" u="none" cap="none" strike="noStrike">
                <a:latin typeface="Arial"/>
                <a:ea typeface="Arial"/>
                <a:cs typeface="Arial"/>
                <a:sym typeface="Arial"/>
              </a:rPr>
              <a:t> </a:t>
            </a:r>
            <a:endParaRPr/>
          </a:p>
        </p:txBody>
      </p:sp>
      <p:sp>
        <p:nvSpPr>
          <p:cNvPr id="554" name="Google Shape;554;p43"/>
          <p:cNvSpPr/>
          <p:nvPr/>
        </p:nvSpPr>
        <p:spPr>
          <a:xfrm>
            <a:off x="6358062" y="1021300"/>
            <a:ext cx="1799637" cy="464864"/>
          </a:xfrm>
          <a:prstGeom prst="ellipse">
            <a:avLst/>
          </a:prstGeom>
          <a:noFill/>
          <a:ln cap="flat" cmpd="sng" w="25400">
            <a:solidFill>
              <a:srgbClr val="7030A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555" name="Google Shape;555;p43"/>
          <p:cNvSpPr txBox="1"/>
          <p:nvPr/>
        </p:nvSpPr>
        <p:spPr>
          <a:xfrm>
            <a:off x="162474" y="430377"/>
            <a:ext cx="9138101" cy="43088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th-TH" sz="2200" u="none" cap="none" strike="noStrike">
                <a:solidFill>
                  <a:srgbClr val="000000"/>
                </a:solidFill>
                <a:latin typeface="Vidaloka"/>
                <a:ea typeface="Vidaloka"/>
                <a:cs typeface="Vidaloka"/>
                <a:sym typeface="Vidaloka"/>
              </a:rPr>
              <a:t>เมื่อความสูงของทางลาดคือ 58 เซนติเมตร ความยาวต่ำสุดของทางลาดควรเป็นเท่าใด</a:t>
            </a:r>
            <a:endParaRPr b="0" i="0" sz="2200" u="none" cap="none" strike="noStrike">
              <a:solidFill>
                <a:srgbClr val="000000"/>
              </a:solidFill>
              <a:latin typeface="Vidaloka"/>
              <a:ea typeface="Vidaloka"/>
              <a:cs typeface="Vidaloka"/>
              <a:sym typeface="Vidaloka"/>
            </a:endParaRPr>
          </a:p>
        </p:txBody>
      </p:sp>
      <p:sp>
        <p:nvSpPr>
          <p:cNvPr id="556" name="Google Shape;556;p43"/>
          <p:cNvSpPr txBox="1"/>
          <p:nvPr/>
        </p:nvSpPr>
        <p:spPr>
          <a:xfrm>
            <a:off x="302797" y="3662177"/>
            <a:ext cx="7855693" cy="1015663"/>
          </a:xfrm>
          <a:prstGeom prst="rect">
            <a:avLst/>
          </a:prstGeom>
          <a:blipFill rotWithShape="1">
            <a:blip r:embed="rId5">
              <a:alphaModFix/>
            </a:blip>
            <a:stretch>
              <a:fillRect b="-10841" l="-853" r="0" t="-3011"/>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0" i="0" lang="th-TH" sz="1400" u="none" cap="none" strike="noStrike">
                <a:latin typeface="Arial"/>
                <a:ea typeface="Arial"/>
                <a:cs typeface="Arial"/>
                <a:sym typeface="Arial"/>
              </a:rPr>
              <a:t> </a:t>
            </a:r>
            <a:endParaRPr/>
          </a:p>
        </p:txBody>
      </p:sp>
      <p:pic>
        <p:nvPicPr>
          <p:cNvPr id="557" name="Google Shape;557;p43"/>
          <p:cNvPicPr preferRelativeResize="0"/>
          <p:nvPr/>
        </p:nvPicPr>
        <p:blipFill rotWithShape="1">
          <a:blip r:embed="rId6">
            <a:alphaModFix/>
          </a:blip>
          <a:srcRect b="0" l="0" r="0" t="0"/>
          <a:stretch/>
        </p:blipFill>
        <p:spPr>
          <a:xfrm>
            <a:off x="6312458" y="2823917"/>
            <a:ext cx="2346135" cy="873938"/>
          </a:xfrm>
          <a:prstGeom prst="rect">
            <a:avLst/>
          </a:prstGeom>
          <a:noFill/>
          <a:ln>
            <a:noFill/>
          </a:ln>
        </p:spPr>
      </p:pic>
      <p:sp>
        <p:nvSpPr>
          <p:cNvPr id="558" name="Google Shape;558;p43"/>
          <p:cNvSpPr txBox="1"/>
          <p:nvPr/>
        </p:nvSpPr>
        <p:spPr>
          <a:xfrm>
            <a:off x="6417784" y="2499997"/>
            <a:ext cx="2304094" cy="36933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1" i="0" lang="th-TH" sz="1800" u="none" cap="none" strike="noStrike">
                <a:solidFill>
                  <a:srgbClr val="0070C0"/>
                </a:solidFill>
                <a:latin typeface="Arial"/>
                <a:ea typeface="Arial"/>
                <a:cs typeface="Arial"/>
                <a:sym typeface="Arial"/>
              </a:rPr>
              <a:t>CASIO FX-991CW</a:t>
            </a:r>
            <a:endParaRPr b="1" i="0" sz="1800" u="none" cap="none" strike="noStrike">
              <a:solidFill>
                <a:srgbClr val="0070C0"/>
              </a:solidFill>
              <a:latin typeface="Arial"/>
              <a:ea typeface="Arial"/>
              <a:cs typeface="Arial"/>
              <a:sym typeface="Arial"/>
            </a:endParaRPr>
          </a:p>
        </p:txBody>
      </p:sp>
      <p:sp>
        <p:nvSpPr>
          <p:cNvPr id="559" name="Google Shape;559;p43"/>
          <p:cNvSpPr/>
          <p:nvPr/>
        </p:nvSpPr>
        <p:spPr>
          <a:xfrm>
            <a:off x="203981" y="985766"/>
            <a:ext cx="8736037" cy="3681035"/>
          </a:xfrm>
          <a:prstGeom prst="rect">
            <a:avLst/>
          </a:prstGeom>
          <a:noFill/>
          <a:ln cap="flat" cmpd="sng" w="12700">
            <a:solidFill>
              <a:schemeClr val="accent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560" name="Google Shape;560;p43"/>
          <p:cNvSpPr txBox="1"/>
          <p:nvPr/>
        </p:nvSpPr>
        <p:spPr>
          <a:xfrm>
            <a:off x="457058" y="3402485"/>
            <a:ext cx="4953000" cy="400110"/>
          </a:xfrm>
          <a:prstGeom prst="rect">
            <a:avLst/>
          </a:prstGeom>
          <a:blipFill rotWithShape="1">
            <a:blip r:embed="rId7">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0" i="0" lang="th-TH" sz="1400" u="none" cap="none" strike="noStrike">
                <a:latin typeface="Arial"/>
                <a:ea typeface="Arial"/>
                <a:cs typeface="Arial"/>
                <a:sym typeface="Arial"/>
              </a:rPr>
              <a:t> </a:t>
            </a:r>
            <a:endParaRPr/>
          </a:p>
        </p:txBody>
      </p:sp>
      <p:sp>
        <p:nvSpPr>
          <p:cNvPr id="561" name="Google Shape;561;p43"/>
          <p:cNvSpPr txBox="1"/>
          <p:nvPr/>
        </p:nvSpPr>
        <p:spPr>
          <a:xfrm>
            <a:off x="260252" y="1069776"/>
            <a:ext cx="8581291" cy="40011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None/>
            </a:pPr>
            <a:r>
              <a:rPr b="0" i="0" lang="th-TH" sz="2000" u="none" cap="none" strike="noStrike">
                <a:solidFill>
                  <a:srgbClr val="000000"/>
                </a:solidFill>
                <a:latin typeface="Vidaloka"/>
                <a:ea typeface="Vidaloka"/>
                <a:cs typeface="Vidaloka"/>
                <a:sym typeface="Vidaloka"/>
              </a:rPr>
              <a:t>(ก) 682 เซนติเมตร		(ข) 3.25 เมตร		(ค) 5.6 เมตร</a:t>
            </a:r>
            <a:endParaRPr b="0" i="0" sz="2000" u="none" cap="none" strike="noStrike">
              <a:solidFill>
                <a:srgbClr val="000000"/>
              </a:solidFill>
              <a:latin typeface="Vidaloka"/>
              <a:ea typeface="Vidaloka"/>
              <a:cs typeface="Vidaloka"/>
              <a:sym typeface="Vidaloka"/>
            </a:endParaRPr>
          </a:p>
        </p:txBody>
      </p:sp>
      <p:pic>
        <p:nvPicPr>
          <p:cNvPr descr="Tick Symbol Images - Free Download on Freepik" id="562" name="Google Shape;562;p43"/>
          <p:cNvPicPr preferRelativeResize="0"/>
          <p:nvPr/>
        </p:nvPicPr>
        <p:blipFill rotWithShape="1">
          <a:blip r:embed="rId8">
            <a:alphaModFix/>
          </a:blip>
          <a:srcRect b="-2892" l="-2" r="50003" t="50299"/>
          <a:stretch/>
        </p:blipFill>
        <p:spPr>
          <a:xfrm>
            <a:off x="5513242" y="3997112"/>
            <a:ext cx="731471" cy="769441"/>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554"/>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545"/>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553"/>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557"/>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558"/>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560"/>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556"/>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562"/>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66" name="Shape 566"/>
        <p:cNvGrpSpPr/>
        <p:nvPr/>
      </p:nvGrpSpPr>
      <p:grpSpPr>
        <a:xfrm>
          <a:off x="0" y="0"/>
          <a:ext cx="0" cy="0"/>
          <a:chOff x="0" y="0"/>
          <a:chExt cx="0" cy="0"/>
        </a:xfrm>
      </p:grpSpPr>
      <p:sp>
        <p:nvSpPr>
          <p:cNvPr id="567" name="Google Shape;567;p44"/>
          <p:cNvSpPr txBox="1"/>
          <p:nvPr/>
        </p:nvSpPr>
        <p:spPr>
          <a:xfrm>
            <a:off x="86014" y="345103"/>
            <a:ext cx="9057986" cy="769441"/>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th-TH" sz="2200" u="none" cap="none" strike="noStrike">
                <a:solidFill>
                  <a:srgbClr val="000000"/>
                </a:solidFill>
                <a:latin typeface="Vidaloka"/>
                <a:ea typeface="Vidaloka"/>
                <a:cs typeface="Vidaloka"/>
                <a:sym typeface="Vidaloka"/>
              </a:rPr>
              <a:t>เมื่อความสูงของทางลาดคือ 58 เซนติเมตร ความยาวของทางลาดควรเป็นเท่าใด </a:t>
            </a:r>
            <a:br>
              <a:rPr b="0" i="0" lang="th-TH" sz="2200" u="none" cap="none" strike="noStrike">
                <a:solidFill>
                  <a:srgbClr val="000000"/>
                </a:solidFill>
                <a:latin typeface="Vidaloka"/>
                <a:ea typeface="Vidaloka"/>
                <a:cs typeface="Vidaloka"/>
                <a:sym typeface="Vidaloka"/>
              </a:rPr>
            </a:br>
            <a:r>
              <a:rPr b="0" i="0" lang="th-TH" sz="2200" u="none" cap="none" strike="noStrike">
                <a:solidFill>
                  <a:srgbClr val="000000"/>
                </a:solidFill>
                <a:latin typeface="Vidaloka"/>
                <a:ea typeface="Vidaloka"/>
                <a:cs typeface="Vidaloka"/>
                <a:sym typeface="Vidaloka"/>
              </a:rPr>
              <a:t>จงอธิบายเหตุผลประกอบคำตอบ</a:t>
            </a:r>
            <a:endParaRPr b="0" i="0" sz="2200" u="none" cap="none" strike="noStrike">
              <a:solidFill>
                <a:srgbClr val="000000"/>
              </a:solidFill>
              <a:latin typeface="Vidaloka"/>
              <a:ea typeface="Vidaloka"/>
              <a:cs typeface="Vidaloka"/>
              <a:sym typeface="Vidaloka"/>
            </a:endParaRPr>
          </a:p>
        </p:txBody>
      </p:sp>
      <p:sp>
        <p:nvSpPr>
          <p:cNvPr id="568" name="Google Shape;568;p44"/>
          <p:cNvSpPr txBox="1"/>
          <p:nvPr/>
        </p:nvSpPr>
        <p:spPr>
          <a:xfrm>
            <a:off x="4840481" y="1571882"/>
            <a:ext cx="4214602" cy="1674305"/>
          </a:xfrm>
          <a:prstGeom prst="rect">
            <a:avLst/>
          </a:prstGeom>
          <a:blipFill rotWithShape="1">
            <a:blip r:embed="rId3">
              <a:alphaModFix/>
            </a:blip>
            <a:stretch>
              <a:fillRect b="-5816"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0" i="0" lang="th-TH" sz="1400" u="none" cap="none" strike="noStrike">
                <a:latin typeface="Arial"/>
                <a:ea typeface="Arial"/>
                <a:cs typeface="Arial"/>
                <a:sym typeface="Arial"/>
              </a:rPr>
              <a:t> </a:t>
            </a:r>
            <a:endParaRPr/>
          </a:p>
        </p:txBody>
      </p:sp>
      <p:sp>
        <p:nvSpPr>
          <p:cNvPr id="569" name="Google Shape;569;p44"/>
          <p:cNvSpPr txBox="1"/>
          <p:nvPr/>
        </p:nvSpPr>
        <p:spPr>
          <a:xfrm>
            <a:off x="6347464" y="3311585"/>
            <a:ext cx="2304094" cy="36933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1" i="0" lang="th-TH" sz="1800" u="none" cap="none" strike="noStrike">
                <a:solidFill>
                  <a:srgbClr val="0070C0"/>
                </a:solidFill>
                <a:latin typeface="Arial"/>
                <a:ea typeface="Arial"/>
                <a:cs typeface="Arial"/>
                <a:sym typeface="Arial"/>
              </a:rPr>
              <a:t>CASIO FX-991CW</a:t>
            </a:r>
            <a:endParaRPr b="1" i="0" sz="1800" u="none" cap="none" strike="noStrike">
              <a:solidFill>
                <a:srgbClr val="0070C0"/>
              </a:solidFill>
              <a:latin typeface="Arial"/>
              <a:ea typeface="Arial"/>
              <a:cs typeface="Arial"/>
              <a:sym typeface="Arial"/>
            </a:endParaRPr>
          </a:p>
        </p:txBody>
      </p:sp>
      <p:sp>
        <p:nvSpPr>
          <p:cNvPr id="570" name="Google Shape;570;p44"/>
          <p:cNvSpPr txBox="1"/>
          <p:nvPr/>
        </p:nvSpPr>
        <p:spPr>
          <a:xfrm>
            <a:off x="178298" y="3617289"/>
            <a:ext cx="5880295" cy="1015663"/>
          </a:xfrm>
          <a:prstGeom prst="rect">
            <a:avLst/>
          </a:prstGeom>
          <a:blipFill rotWithShape="1">
            <a:blip r:embed="rId4">
              <a:alphaModFix/>
            </a:blip>
            <a:stretch>
              <a:fillRect b="-10177" l="-1035" r="0" t="-2394"/>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0" i="0" lang="th-TH" sz="1400" u="none" cap="none" strike="noStrike">
                <a:latin typeface="Arial"/>
                <a:ea typeface="Arial"/>
                <a:cs typeface="Arial"/>
                <a:sym typeface="Arial"/>
              </a:rPr>
              <a:t> </a:t>
            </a:r>
            <a:endParaRPr/>
          </a:p>
        </p:txBody>
      </p:sp>
      <p:sp>
        <p:nvSpPr>
          <p:cNvPr id="571" name="Google Shape;571;p44"/>
          <p:cNvSpPr/>
          <p:nvPr/>
        </p:nvSpPr>
        <p:spPr>
          <a:xfrm>
            <a:off x="86013" y="1172268"/>
            <a:ext cx="8969070" cy="3626129"/>
          </a:xfrm>
          <a:prstGeom prst="rect">
            <a:avLst/>
          </a:prstGeom>
          <a:noFill/>
          <a:ln cap="flat" cmpd="sng" w="12700">
            <a:solidFill>
              <a:schemeClr val="accent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graphicFrame>
        <p:nvGraphicFramePr>
          <p:cNvPr id="572" name="Google Shape;572;p44"/>
          <p:cNvGraphicFramePr/>
          <p:nvPr/>
        </p:nvGraphicFramePr>
        <p:xfrm>
          <a:off x="291467" y="1524401"/>
          <a:ext cx="3000000" cy="3000000"/>
        </p:xfrm>
        <a:graphic>
          <a:graphicData uri="http://schemas.openxmlformats.org/drawingml/2006/table">
            <a:tbl>
              <a:tblPr bandRow="1" firstRow="1">
                <a:noFill/>
                <a:tableStyleId>{94E55FE2-7F44-4BE0-8698-A5918679154A}</a:tableStyleId>
              </a:tblPr>
              <a:tblGrid>
                <a:gridCol w="3070425"/>
                <a:gridCol w="2407825"/>
              </a:tblGrid>
              <a:tr h="396250">
                <a:tc>
                  <a:txBody>
                    <a:bodyPr/>
                    <a:lstStyle/>
                    <a:p>
                      <a:pPr indent="0" lvl="0" marL="0" marR="0" rtl="0" algn="ctr">
                        <a:lnSpc>
                          <a:spcPct val="100000"/>
                        </a:lnSpc>
                        <a:spcBef>
                          <a:spcPts val="0"/>
                        </a:spcBef>
                        <a:spcAft>
                          <a:spcPts val="0"/>
                        </a:spcAft>
                        <a:buNone/>
                      </a:pPr>
                      <a:r>
                        <a:rPr lang="th-TH" sz="2000" u="none" cap="none" strike="noStrike"/>
                        <a:t>ความสูงเพิ่มขึ้น (เซนติเมตร)</a:t>
                      </a:r>
                      <a:endParaRPr sz="2000" u="none" cap="none" strike="noStrike"/>
                    </a:p>
                  </a:txBody>
                  <a:tcPr marT="45725" marB="45725" marR="91450" marL="91450"/>
                </a:tc>
                <a:tc>
                  <a:txBody>
                    <a:bodyPr/>
                    <a:lstStyle/>
                    <a:p>
                      <a:pPr indent="0" lvl="0" marL="0" marR="0" rtl="0" algn="l">
                        <a:lnSpc>
                          <a:spcPct val="100000"/>
                        </a:lnSpc>
                        <a:spcBef>
                          <a:spcPts val="0"/>
                        </a:spcBef>
                        <a:spcAft>
                          <a:spcPts val="0"/>
                        </a:spcAft>
                        <a:buNone/>
                      </a:pPr>
                      <a:r>
                        <a:t/>
                      </a:r>
                      <a:endParaRPr sz="1400" u="none" cap="none" strike="noStrike"/>
                    </a:p>
                  </a:txBody>
                  <a:tcPr marT="45725" marB="45725" marR="91450" marL="91450"/>
                </a:tc>
              </a:tr>
              <a:tr h="396250">
                <a:tc>
                  <a:txBody>
                    <a:bodyPr/>
                    <a:lstStyle/>
                    <a:p>
                      <a:pPr indent="0" lvl="0" marL="0" marR="0" rtl="0" algn="ctr">
                        <a:lnSpc>
                          <a:spcPct val="100000"/>
                        </a:lnSpc>
                        <a:spcBef>
                          <a:spcPts val="0"/>
                        </a:spcBef>
                        <a:spcAft>
                          <a:spcPts val="0"/>
                        </a:spcAft>
                        <a:buNone/>
                      </a:pPr>
                      <a:r>
                        <a:rPr lang="th-TH" sz="2000" u="none" cap="none" strike="noStrike">
                          <a:latin typeface="Sarabun"/>
                          <a:ea typeface="Sarabun"/>
                          <a:cs typeface="Sarabun"/>
                          <a:sym typeface="Sarabun"/>
                        </a:rPr>
                        <a:t>0 ถึง 15</a:t>
                      </a:r>
                      <a:endParaRPr/>
                    </a:p>
                  </a:txBody>
                  <a:tcPr marT="45725" marB="45725" marR="91450" marL="91450" anchor="ctr"/>
                </a:tc>
                <a:tc>
                  <a:txBody>
                    <a:bodyPr/>
                    <a:lstStyle/>
                    <a:p>
                      <a:pPr indent="0" lvl="0" marL="0" marR="0" rtl="0" algn="l">
                        <a:lnSpc>
                          <a:spcPct val="100000"/>
                        </a:lnSpc>
                        <a:spcBef>
                          <a:spcPts val="0"/>
                        </a:spcBef>
                        <a:spcAft>
                          <a:spcPts val="0"/>
                        </a:spcAft>
                        <a:buNone/>
                      </a:pPr>
                      <a:r>
                        <a:t/>
                      </a:r>
                      <a:endParaRPr sz="1400" u="none" cap="none" strike="noStrike"/>
                    </a:p>
                  </a:txBody>
                  <a:tcPr marT="45725" marB="45725" marR="91450" marL="91450" anchor="ctr"/>
                </a:tc>
              </a:tr>
              <a:tr h="396250">
                <a:tc>
                  <a:txBody>
                    <a:bodyPr/>
                    <a:lstStyle/>
                    <a:p>
                      <a:pPr indent="0" lvl="0" marL="0" marR="0" rtl="0" algn="ctr">
                        <a:lnSpc>
                          <a:spcPct val="100000"/>
                        </a:lnSpc>
                        <a:spcBef>
                          <a:spcPts val="0"/>
                        </a:spcBef>
                        <a:spcAft>
                          <a:spcPts val="0"/>
                        </a:spcAft>
                        <a:buNone/>
                      </a:pPr>
                      <a:r>
                        <a:rPr lang="th-TH" sz="2000" u="none" cap="none" strike="noStrike">
                          <a:latin typeface="Sarabun"/>
                          <a:ea typeface="Sarabun"/>
                          <a:cs typeface="Sarabun"/>
                          <a:sym typeface="Sarabun"/>
                        </a:rPr>
                        <a:t>มากกว่า 15 ถึง 50</a:t>
                      </a:r>
                      <a:endParaRPr/>
                    </a:p>
                  </a:txBody>
                  <a:tcPr marT="45725" marB="45725" marR="91450" marL="91450" anchor="ctr"/>
                </a:tc>
                <a:tc>
                  <a:txBody>
                    <a:bodyPr/>
                    <a:lstStyle/>
                    <a:p>
                      <a:pPr indent="0" lvl="0" marL="0" marR="0" rtl="0" algn="l">
                        <a:lnSpc>
                          <a:spcPct val="100000"/>
                        </a:lnSpc>
                        <a:spcBef>
                          <a:spcPts val="0"/>
                        </a:spcBef>
                        <a:spcAft>
                          <a:spcPts val="0"/>
                        </a:spcAft>
                        <a:buNone/>
                      </a:pPr>
                      <a:r>
                        <a:t/>
                      </a:r>
                      <a:endParaRPr sz="1400" u="none" cap="none" strike="noStrike"/>
                    </a:p>
                  </a:txBody>
                  <a:tcPr marT="45725" marB="45725" marR="91450" marL="91450" anchor="ctr"/>
                </a:tc>
              </a:tr>
              <a:tr h="396250">
                <a:tc>
                  <a:txBody>
                    <a:bodyPr/>
                    <a:lstStyle/>
                    <a:p>
                      <a:pPr indent="0" lvl="0" marL="0" marR="0" rtl="0" algn="ctr">
                        <a:lnSpc>
                          <a:spcPct val="100000"/>
                        </a:lnSpc>
                        <a:spcBef>
                          <a:spcPts val="0"/>
                        </a:spcBef>
                        <a:spcAft>
                          <a:spcPts val="0"/>
                        </a:spcAft>
                        <a:buNone/>
                      </a:pPr>
                      <a:r>
                        <a:rPr lang="th-TH" sz="2000" u="none" cap="none" strike="noStrike">
                          <a:latin typeface="Sarabun"/>
                          <a:ea typeface="Sarabun"/>
                          <a:cs typeface="Sarabun"/>
                          <a:sym typeface="Sarabun"/>
                        </a:rPr>
                        <a:t>มากกว่า 50 ถึง 200</a:t>
                      </a:r>
                      <a:endParaRPr/>
                    </a:p>
                  </a:txBody>
                  <a:tcPr marT="45725" marB="45725" marR="91450" marL="91450" anchor="ctr"/>
                </a:tc>
                <a:tc>
                  <a:txBody>
                    <a:bodyPr/>
                    <a:lstStyle/>
                    <a:p>
                      <a:pPr indent="0" lvl="0" marL="0" marR="0" rtl="0" algn="l">
                        <a:lnSpc>
                          <a:spcPct val="100000"/>
                        </a:lnSpc>
                        <a:spcBef>
                          <a:spcPts val="0"/>
                        </a:spcBef>
                        <a:spcAft>
                          <a:spcPts val="0"/>
                        </a:spcAft>
                        <a:buNone/>
                      </a:pPr>
                      <a:r>
                        <a:t/>
                      </a:r>
                      <a:endParaRPr sz="1400" u="none" cap="none" strike="noStrike"/>
                    </a:p>
                  </a:txBody>
                  <a:tcPr marT="45725" marB="45725" marR="91450" marL="91450" anchor="ctr"/>
                </a:tc>
              </a:tr>
              <a:tr h="396250">
                <a:tc>
                  <a:txBody>
                    <a:bodyPr/>
                    <a:lstStyle/>
                    <a:p>
                      <a:pPr indent="0" lvl="0" marL="0" marR="0" rtl="0" algn="ctr">
                        <a:lnSpc>
                          <a:spcPct val="100000"/>
                        </a:lnSpc>
                        <a:spcBef>
                          <a:spcPts val="0"/>
                        </a:spcBef>
                        <a:spcAft>
                          <a:spcPts val="0"/>
                        </a:spcAft>
                        <a:buNone/>
                      </a:pPr>
                      <a:r>
                        <a:rPr lang="th-TH" sz="2000" u="none" cap="none" strike="noStrike">
                          <a:latin typeface="Sarabun"/>
                          <a:ea typeface="Sarabun"/>
                          <a:cs typeface="Sarabun"/>
                          <a:sym typeface="Sarabun"/>
                        </a:rPr>
                        <a:t>เกิน 200</a:t>
                      </a:r>
                      <a:endParaRPr/>
                    </a:p>
                  </a:txBody>
                  <a:tcPr marT="45725" marB="45725" marR="91450" marL="91450" anchor="ctr"/>
                </a:tc>
                <a:tc>
                  <a:txBody>
                    <a:bodyPr/>
                    <a:lstStyle/>
                    <a:p>
                      <a:pPr indent="0" lvl="0" marL="0" marR="0" rtl="0" algn="l">
                        <a:lnSpc>
                          <a:spcPct val="100000"/>
                        </a:lnSpc>
                        <a:spcBef>
                          <a:spcPts val="0"/>
                        </a:spcBef>
                        <a:spcAft>
                          <a:spcPts val="0"/>
                        </a:spcAft>
                        <a:buNone/>
                      </a:pPr>
                      <a:r>
                        <a:t/>
                      </a:r>
                      <a:endParaRPr sz="1400" u="none" cap="none" strike="noStrike"/>
                    </a:p>
                  </a:txBody>
                  <a:tcPr marT="45725" marB="45725" marR="91450" marL="91450" anchor="ctr"/>
                </a:tc>
              </a:tr>
            </a:tbl>
          </a:graphicData>
        </a:graphic>
      </p:graphicFrame>
      <p:sp>
        <p:nvSpPr>
          <p:cNvPr id="573" name="Google Shape;573;p44"/>
          <p:cNvSpPr/>
          <p:nvPr/>
        </p:nvSpPr>
        <p:spPr>
          <a:xfrm>
            <a:off x="307457" y="2654464"/>
            <a:ext cx="5565245" cy="452804"/>
          </a:xfrm>
          <a:prstGeom prst="ellipse">
            <a:avLst/>
          </a:prstGeom>
          <a:noFill/>
          <a:ln cap="flat" cmpd="sng" w="25400">
            <a:solidFill>
              <a:srgbClr val="7030A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pic>
        <p:nvPicPr>
          <p:cNvPr id="574" name="Google Shape;574;p44"/>
          <p:cNvPicPr preferRelativeResize="0"/>
          <p:nvPr/>
        </p:nvPicPr>
        <p:blipFill rotWithShape="1">
          <a:blip r:embed="rId5">
            <a:alphaModFix/>
          </a:blip>
          <a:srcRect b="0" l="0" r="0" t="0"/>
          <a:stretch/>
        </p:blipFill>
        <p:spPr>
          <a:xfrm>
            <a:off x="6244484" y="3704589"/>
            <a:ext cx="2503669" cy="942102"/>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568"/>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569"/>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570"/>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573"/>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78" name="Shape 578"/>
        <p:cNvGrpSpPr/>
        <p:nvPr/>
      </p:nvGrpSpPr>
      <p:grpSpPr>
        <a:xfrm>
          <a:off x="0" y="0"/>
          <a:ext cx="0" cy="0"/>
          <a:chOff x="0" y="0"/>
          <a:chExt cx="0" cy="0"/>
        </a:xfrm>
      </p:grpSpPr>
      <p:sp>
        <p:nvSpPr>
          <p:cNvPr id="579" name="Google Shape;579;p45"/>
          <p:cNvSpPr txBox="1"/>
          <p:nvPr>
            <p:ph type="title"/>
          </p:nvPr>
        </p:nvSpPr>
        <p:spPr>
          <a:xfrm>
            <a:off x="5357584" y="2705937"/>
            <a:ext cx="4391100" cy="648900"/>
          </a:xfrm>
          <a:prstGeom prst="rect">
            <a:avLst/>
          </a:prstGeom>
          <a:noFill/>
          <a:ln>
            <a:noFill/>
          </a:ln>
        </p:spPr>
        <p:txBody>
          <a:bodyPr anchorCtr="0" anchor="ctr" bIns="91425" lIns="91425" spcFirstLastPara="1" rIns="91425" wrap="square" tIns="91425">
            <a:noAutofit/>
          </a:bodyPr>
          <a:lstStyle/>
          <a:p>
            <a:pPr indent="0" lvl="0" marL="0" rtl="0" algn="l">
              <a:lnSpc>
                <a:spcPct val="100000"/>
              </a:lnSpc>
              <a:spcBef>
                <a:spcPts val="0"/>
              </a:spcBef>
              <a:spcAft>
                <a:spcPts val="0"/>
              </a:spcAft>
              <a:buSzPts val="3600"/>
              <a:buNone/>
            </a:pPr>
            <a:r>
              <a:rPr b="1" lang="th-TH" sz="5000"/>
              <a:t>สรุปบทเรียน</a:t>
            </a:r>
            <a:endParaRPr b="1" sz="5000"/>
          </a:p>
        </p:txBody>
      </p:sp>
      <p:sp>
        <p:nvSpPr>
          <p:cNvPr id="580" name="Google Shape;580;p45"/>
          <p:cNvSpPr txBox="1"/>
          <p:nvPr>
            <p:ph idx="2" type="title"/>
          </p:nvPr>
        </p:nvSpPr>
        <p:spPr>
          <a:xfrm>
            <a:off x="5342011" y="1608801"/>
            <a:ext cx="1650900" cy="978300"/>
          </a:xfrm>
          <a:prstGeom prst="rect">
            <a:avLst/>
          </a:prstGeom>
          <a:noFill/>
          <a:ln>
            <a:noFill/>
          </a:ln>
        </p:spPr>
        <p:txBody>
          <a:bodyPr anchorCtr="0" anchor="ctr" bIns="91425" lIns="91425" spcFirstLastPara="1" rIns="91425" wrap="square" tIns="91425">
            <a:noAutofit/>
          </a:bodyPr>
          <a:lstStyle/>
          <a:p>
            <a:pPr indent="0" lvl="0" marL="0" rtl="0" algn="l">
              <a:lnSpc>
                <a:spcPct val="100000"/>
              </a:lnSpc>
              <a:spcBef>
                <a:spcPts val="0"/>
              </a:spcBef>
              <a:spcAft>
                <a:spcPts val="0"/>
              </a:spcAft>
              <a:buSzPts val="6000"/>
              <a:buNone/>
            </a:pPr>
            <a:r>
              <a:rPr b="1" lang="th-TH"/>
              <a:t>04</a:t>
            </a:r>
            <a:endParaRPr b="1"/>
          </a:p>
        </p:txBody>
      </p:sp>
      <p:pic>
        <p:nvPicPr>
          <p:cNvPr descr="Performance assessment Vectors &amp; Illustrations for Free Download | Freepik" id="581" name="Google Shape;581;p45"/>
          <p:cNvPicPr preferRelativeResize="0"/>
          <p:nvPr/>
        </p:nvPicPr>
        <p:blipFill rotWithShape="1">
          <a:blip r:embed="rId3">
            <a:alphaModFix/>
          </a:blip>
          <a:srcRect b="0" l="0" r="0" t="0"/>
          <a:stretch/>
        </p:blipFill>
        <p:spPr>
          <a:xfrm>
            <a:off x="1509715" y="403270"/>
            <a:ext cx="4068586" cy="4068586"/>
          </a:xfrm>
          <a:prstGeom prst="rect">
            <a:avLst/>
          </a:prstGeom>
          <a:noFill/>
          <a:ln>
            <a:noFill/>
          </a:ln>
        </p:spPr>
      </p:pic>
      <p:sp>
        <p:nvSpPr>
          <p:cNvPr id="582" name="Google Shape;582;p45"/>
          <p:cNvSpPr txBox="1"/>
          <p:nvPr>
            <p:ph idx="1" type="subTitle"/>
          </p:nvPr>
        </p:nvSpPr>
        <p:spPr>
          <a:xfrm>
            <a:off x="3297701" y="3277173"/>
            <a:ext cx="4561200" cy="3930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Clr>
                <a:schemeClr val="dk1"/>
              </a:buClr>
              <a:buSzPts val="1100"/>
              <a:buFont typeface="Arial"/>
              <a:buNone/>
            </a:pPr>
            <a:r>
              <a:rPr lang="th-TH" sz="1600"/>
              <a:t>                         การวัดและประเมินผล </a:t>
            </a:r>
            <a:endParaRPr sz="1600"/>
          </a:p>
        </p:txBody>
      </p:sp>
      <p:pic>
        <p:nvPicPr>
          <p:cNvPr id="583" name="Google Shape;583;p45"/>
          <p:cNvPicPr preferRelativeResize="0"/>
          <p:nvPr/>
        </p:nvPicPr>
        <p:blipFill rotWithShape="1">
          <a:blip r:embed="rId4">
            <a:alphaModFix/>
          </a:blip>
          <a:srcRect b="0" l="0" r="0" t="0"/>
          <a:stretch/>
        </p:blipFill>
        <p:spPr>
          <a:xfrm>
            <a:off x="7973212" y="285359"/>
            <a:ext cx="1314633" cy="352474"/>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cond evt="onBegin" delay="0">
                          <p:tn val="2"/>
                        </p:cond>
                      </p:stCondLst>
                      <p:childTnLst>
                        <p:par>
                          <p:cTn fill="hold">
                            <p:stCondLst>
                              <p:cond delay="0"/>
                            </p:stCondLst>
                            <p:childTnLst>
                              <p:par>
                                <p:cTn fill="hold" nodeType="withEffect" presetClass="entr" presetID="2" presetSubtype="8">
                                  <p:stCondLst>
                                    <p:cond delay="0"/>
                                  </p:stCondLst>
                                  <p:childTnLst>
                                    <p:set>
                                      <p:cBhvr>
                                        <p:cTn dur="1" fill="hold">
                                          <p:stCondLst>
                                            <p:cond delay="0"/>
                                          </p:stCondLst>
                                        </p:cTn>
                                        <p:tgtEl>
                                          <p:spTgt spid="582"/>
                                        </p:tgtEl>
                                        <p:attrNameLst>
                                          <p:attrName>style.visibility</p:attrName>
                                        </p:attrNameLst>
                                      </p:cBhvr>
                                      <p:to>
                                        <p:strVal val="visible"/>
                                      </p:to>
                                    </p:set>
                                    <p:anim calcmode="lin" valueType="num">
                                      <p:cBhvr additive="base">
                                        <p:cTn dur="1000"/>
                                        <p:tgtEl>
                                          <p:spTgt spid="582"/>
                                        </p:tgtEl>
                                        <p:attrNameLst>
                                          <p:attrName>ppt_x</p:attrName>
                                        </p:attrNameLst>
                                      </p:cBhvr>
                                      <p:tavLst>
                                        <p:tav fmla="" tm="0">
                                          <p:val>
                                            <p:strVal val="#ppt_x-1"/>
                                          </p:val>
                                        </p:tav>
                                        <p:tav fmla="" tm="100000">
                                          <p:val>
                                            <p:strVal val="#ppt_x"/>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0" name="Shape 160"/>
        <p:cNvGrpSpPr/>
        <p:nvPr/>
      </p:nvGrpSpPr>
      <p:grpSpPr>
        <a:xfrm>
          <a:off x="0" y="0"/>
          <a:ext cx="0" cy="0"/>
          <a:chOff x="0" y="0"/>
          <a:chExt cx="0" cy="0"/>
        </a:xfrm>
      </p:grpSpPr>
      <p:sp>
        <p:nvSpPr>
          <p:cNvPr id="161" name="Google Shape;161;p19"/>
          <p:cNvSpPr txBox="1"/>
          <p:nvPr/>
        </p:nvSpPr>
        <p:spPr>
          <a:xfrm>
            <a:off x="-261257" y="2024482"/>
            <a:ext cx="5933709" cy="805800"/>
          </a:xfrm>
          <a:prstGeom prst="rect">
            <a:avLst/>
          </a:prstGeom>
          <a:noFill/>
          <a:ln>
            <a:noFill/>
          </a:ln>
        </p:spPr>
        <p:txBody>
          <a:bodyPr anchorCtr="0" anchor="t" bIns="91425" lIns="91425" spcFirstLastPara="1" rIns="91425" wrap="square" tIns="91425">
            <a:noAutofit/>
          </a:bodyPr>
          <a:lstStyle/>
          <a:p>
            <a:pPr indent="0" lvl="0" marL="0" marR="0" rtl="0" algn="r">
              <a:lnSpc>
                <a:spcPct val="100000"/>
              </a:lnSpc>
              <a:spcBef>
                <a:spcPts val="0"/>
              </a:spcBef>
              <a:spcAft>
                <a:spcPts val="0"/>
              </a:spcAft>
              <a:buClr>
                <a:schemeClr val="dk1"/>
              </a:buClr>
              <a:buSzPts val="1100"/>
              <a:buFont typeface="Arial"/>
              <a:buNone/>
            </a:pPr>
            <a:r>
              <a:rPr b="1" i="0" lang="th-TH" sz="6500" u="none" cap="none" strike="noStrike">
                <a:solidFill>
                  <a:schemeClr val="dk1"/>
                </a:solidFill>
                <a:latin typeface="Vidaloka"/>
                <a:ea typeface="Vidaloka"/>
                <a:cs typeface="Vidaloka"/>
                <a:sym typeface="Vidaloka"/>
              </a:rPr>
              <a:t>แนะนำบทเรียน</a:t>
            </a:r>
            <a:endParaRPr b="1" i="0" sz="6500" u="none" cap="none" strike="noStrike">
              <a:solidFill>
                <a:schemeClr val="dk1"/>
              </a:solidFill>
              <a:latin typeface="Vidaloka"/>
              <a:ea typeface="Vidaloka"/>
              <a:cs typeface="Vidaloka"/>
              <a:sym typeface="Vidaloka"/>
            </a:endParaRPr>
          </a:p>
        </p:txBody>
      </p:sp>
      <p:sp>
        <p:nvSpPr>
          <p:cNvPr id="162" name="Google Shape;162;p19"/>
          <p:cNvSpPr txBox="1"/>
          <p:nvPr/>
        </p:nvSpPr>
        <p:spPr>
          <a:xfrm>
            <a:off x="1757640" y="2993948"/>
            <a:ext cx="4561200" cy="3930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chemeClr val="dk1"/>
              </a:buClr>
              <a:buSzPts val="1100"/>
              <a:buFont typeface="Montserrat"/>
              <a:buNone/>
            </a:pPr>
            <a:r>
              <a:rPr b="0" i="0" lang="th-TH" sz="1600" u="none" cap="none" strike="noStrike">
                <a:solidFill>
                  <a:schemeClr val="dk2"/>
                </a:solidFill>
                <a:latin typeface="Vidaloka"/>
                <a:ea typeface="Vidaloka"/>
                <a:cs typeface="Vidaloka"/>
                <a:sym typeface="Vidaloka"/>
              </a:rPr>
              <a:t>สังคมที่มีความเสมอภาคและเท่าเทียมกัน</a:t>
            </a:r>
            <a:endParaRPr/>
          </a:p>
          <a:p>
            <a:pPr indent="0" lvl="0" marL="0" marR="0" rtl="0" algn="ctr">
              <a:lnSpc>
                <a:spcPct val="100000"/>
              </a:lnSpc>
              <a:spcBef>
                <a:spcPts val="0"/>
              </a:spcBef>
              <a:spcAft>
                <a:spcPts val="0"/>
              </a:spcAft>
              <a:buClr>
                <a:schemeClr val="dk1"/>
              </a:buClr>
              <a:buSzPts val="1100"/>
              <a:buFont typeface="Arial"/>
              <a:buNone/>
            </a:pPr>
            <a:r>
              <a:t/>
            </a:r>
            <a:endParaRPr b="0" i="0" sz="1600" u="none" cap="none" strike="noStrike">
              <a:solidFill>
                <a:schemeClr val="dk2"/>
              </a:solidFill>
              <a:latin typeface="Montserrat"/>
              <a:ea typeface="Montserrat"/>
              <a:cs typeface="Montserrat"/>
              <a:sym typeface="Montserrat"/>
            </a:endParaRPr>
          </a:p>
        </p:txBody>
      </p:sp>
      <p:pic>
        <p:nvPicPr>
          <p:cNvPr id="163" name="Google Shape;163;p19"/>
          <p:cNvPicPr preferRelativeResize="0"/>
          <p:nvPr/>
        </p:nvPicPr>
        <p:blipFill rotWithShape="1">
          <a:blip r:embed="rId3">
            <a:alphaModFix/>
          </a:blip>
          <a:srcRect b="0" l="0" r="0" t="0"/>
          <a:stretch/>
        </p:blipFill>
        <p:spPr>
          <a:xfrm>
            <a:off x="5392825" y="853152"/>
            <a:ext cx="3317302" cy="3317302"/>
          </a:xfrm>
          <a:prstGeom prst="rect">
            <a:avLst/>
          </a:prstGeom>
          <a:noFill/>
          <a:ln>
            <a:noFill/>
          </a:ln>
        </p:spPr>
      </p:pic>
      <p:pic>
        <p:nvPicPr>
          <p:cNvPr id="164" name="Google Shape;164;p19"/>
          <p:cNvPicPr preferRelativeResize="0"/>
          <p:nvPr/>
        </p:nvPicPr>
        <p:blipFill rotWithShape="1">
          <a:blip r:embed="rId4">
            <a:alphaModFix/>
          </a:blip>
          <a:srcRect b="0" l="0" r="0" t="0"/>
          <a:stretch/>
        </p:blipFill>
        <p:spPr>
          <a:xfrm>
            <a:off x="7973212" y="285359"/>
            <a:ext cx="1314633" cy="352474"/>
          </a:xfrm>
          <a:prstGeom prst="rect">
            <a:avLst/>
          </a:prstGeom>
          <a:noFill/>
          <a:ln>
            <a:noFill/>
          </a:ln>
        </p:spPr>
      </p:pic>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87" name="Shape 587"/>
        <p:cNvGrpSpPr/>
        <p:nvPr/>
      </p:nvGrpSpPr>
      <p:grpSpPr>
        <a:xfrm>
          <a:off x="0" y="0"/>
          <a:ext cx="0" cy="0"/>
          <a:chOff x="0" y="0"/>
          <a:chExt cx="0" cy="0"/>
        </a:xfrm>
      </p:grpSpPr>
      <p:sp>
        <p:nvSpPr>
          <p:cNvPr id="588" name="Google Shape;588;p46"/>
          <p:cNvSpPr txBox="1"/>
          <p:nvPr/>
        </p:nvSpPr>
        <p:spPr>
          <a:xfrm>
            <a:off x="621452" y="1465676"/>
            <a:ext cx="8522547" cy="2578142"/>
          </a:xfrm>
          <a:prstGeom prst="rect">
            <a:avLst/>
          </a:prstGeom>
          <a:noFill/>
          <a:ln>
            <a:noFill/>
          </a:ln>
        </p:spPr>
        <p:txBody>
          <a:bodyPr anchorCtr="0" anchor="t" bIns="45700" lIns="91425" spcFirstLastPara="1" rIns="91425" wrap="square" tIns="45700">
            <a:spAutoFit/>
          </a:bodyPr>
          <a:lstStyle/>
          <a:p>
            <a:pPr indent="0" lvl="0" marL="0" marR="0" rtl="0" algn="l">
              <a:lnSpc>
                <a:spcPct val="150000"/>
              </a:lnSpc>
              <a:spcBef>
                <a:spcPts val="0"/>
              </a:spcBef>
              <a:spcAft>
                <a:spcPts val="0"/>
              </a:spcAft>
              <a:buNone/>
            </a:pPr>
            <a:r>
              <a:rPr b="0" i="0" lang="th-TH" sz="2200" u="none" cap="none" strike="noStrike">
                <a:solidFill>
                  <a:srgbClr val="000000"/>
                </a:solidFill>
                <a:latin typeface="Vidaloka"/>
                <a:ea typeface="Vidaloka"/>
                <a:cs typeface="Vidaloka"/>
                <a:sym typeface="Vidaloka"/>
              </a:rPr>
              <a:t>ให้ความยาวของทางลาดคือ 1.84 เมตร และความสูงของทางลาดคือ 32 เซนติเมตร ให้นักเรียนคำนวณปริมาตรของปูนซีเมนต์ที่ต้องใช้ในการสร้างทางลาด</a:t>
            </a:r>
            <a:br>
              <a:rPr b="0" i="0" lang="th-TH" sz="2200" u="none" cap="none" strike="noStrike">
                <a:solidFill>
                  <a:srgbClr val="000000"/>
                </a:solidFill>
                <a:latin typeface="Vidaloka"/>
                <a:ea typeface="Vidaloka"/>
                <a:cs typeface="Vidaloka"/>
                <a:sym typeface="Vidaloka"/>
              </a:rPr>
            </a:br>
            <a:r>
              <a:rPr b="0" i="0" lang="th-TH" sz="2200" u="none" cap="none" strike="noStrike">
                <a:solidFill>
                  <a:srgbClr val="000000"/>
                </a:solidFill>
                <a:latin typeface="Vidaloka"/>
                <a:ea typeface="Vidaloka"/>
                <a:cs typeface="Vidaloka"/>
                <a:sym typeface="Vidaloka"/>
              </a:rPr>
              <a:t>โดยกำหนดให้ทางลาดมีความกว้างที่เหมาะสมสำหรับการใช้งานจริง </a:t>
            </a:r>
            <a:br>
              <a:rPr b="0" i="0" lang="th-TH" sz="2200" u="none" cap="none" strike="noStrike">
                <a:solidFill>
                  <a:srgbClr val="000000"/>
                </a:solidFill>
                <a:latin typeface="Vidaloka"/>
                <a:ea typeface="Vidaloka"/>
                <a:cs typeface="Vidaloka"/>
                <a:sym typeface="Vidaloka"/>
              </a:rPr>
            </a:br>
            <a:r>
              <a:rPr b="0" i="0" lang="th-TH" sz="2200" u="none" cap="none" strike="noStrike">
                <a:solidFill>
                  <a:srgbClr val="000000"/>
                </a:solidFill>
                <a:latin typeface="Vidaloka"/>
                <a:ea typeface="Vidaloka"/>
                <a:cs typeface="Vidaloka"/>
                <a:sym typeface="Vidaloka"/>
              </a:rPr>
              <a:t>จงอธิบายความยาวและความสูงของการสร้างทางลาดดังกล่าว พร้อมทั้งอธิบายว่าส่งผลต่อการคำนวณปริมาตรของปูนซีเมนต์อย่างไร</a:t>
            </a:r>
            <a:endParaRPr b="0" i="0" sz="2200" u="none" cap="none" strike="noStrike">
              <a:solidFill>
                <a:srgbClr val="000000"/>
              </a:solidFill>
              <a:latin typeface="Vidaloka"/>
              <a:ea typeface="Vidaloka"/>
              <a:cs typeface="Vidaloka"/>
              <a:sym typeface="Vidaloka"/>
            </a:endParaRPr>
          </a:p>
        </p:txBody>
      </p:sp>
      <p:sp>
        <p:nvSpPr>
          <p:cNvPr id="589" name="Google Shape;589;p46"/>
          <p:cNvSpPr/>
          <p:nvPr/>
        </p:nvSpPr>
        <p:spPr>
          <a:xfrm>
            <a:off x="968830" y="1589045"/>
            <a:ext cx="3722914" cy="374828"/>
          </a:xfrm>
          <a:prstGeom prst="roundRect">
            <a:avLst>
              <a:gd fmla="val 16667" name="adj"/>
            </a:avLst>
          </a:prstGeom>
          <a:solidFill>
            <a:srgbClr val="FFFF00">
              <a:alpha val="38823"/>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590" name="Google Shape;590;p46"/>
          <p:cNvSpPr/>
          <p:nvPr/>
        </p:nvSpPr>
        <p:spPr>
          <a:xfrm>
            <a:off x="5039122" y="1569981"/>
            <a:ext cx="4015334" cy="412955"/>
          </a:xfrm>
          <a:prstGeom prst="roundRect">
            <a:avLst>
              <a:gd fmla="val 16667" name="adj"/>
            </a:avLst>
          </a:prstGeom>
          <a:solidFill>
            <a:srgbClr val="FFFF00">
              <a:alpha val="38823"/>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591" name="Google Shape;591;p46"/>
          <p:cNvSpPr/>
          <p:nvPr/>
        </p:nvSpPr>
        <p:spPr>
          <a:xfrm>
            <a:off x="1833716" y="2102547"/>
            <a:ext cx="3205405" cy="412955"/>
          </a:xfrm>
          <a:prstGeom prst="roundRect">
            <a:avLst>
              <a:gd fmla="val 16667" name="adj"/>
            </a:avLst>
          </a:prstGeom>
          <a:solidFill>
            <a:srgbClr val="FFFF00">
              <a:alpha val="38823"/>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592" name="Google Shape;592;p46"/>
          <p:cNvSpPr/>
          <p:nvPr/>
        </p:nvSpPr>
        <p:spPr>
          <a:xfrm>
            <a:off x="693175" y="2600744"/>
            <a:ext cx="4629939" cy="412955"/>
          </a:xfrm>
          <a:prstGeom prst="roundRect">
            <a:avLst>
              <a:gd fmla="val 16667" name="adj"/>
            </a:avLst>
          </a:prstGeom>
          <a:solidFill>
            <a:srgbClr val="FFFF00">
              <a:alpha val="38823"/>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cxnSp>
        <p:nvCxnSpPr>
          <p:cNvPr id="593" name="Google Shape;593;p46"/>
          <p:cNvCxnSpPr/>
          <p:nvPr/>
        </p:nvCxnSpPr>
        <p:spPr>
          <a:xfrm>
            <a:off x="693175" y="3481322"/>
            <a:ext cx="972339" cy="0"/>
          </a:xfrm>
          <a:prstGeom prst="straightConnector1">
            <a:avLst/>
          </a:prstGeom>
          <a:noFill/>
          <a:ln cap="flat" cmpd="sng" w="28575">
            <a:solidFill>
              <a:srgbClr val="FF0000"/>
            </a:solidFill>
            <a:prstDash val="solid"/>
            <a:round/>
            <a:headEnd len="sm" w="sm" type="none"/>
            <a:tailEnd len="sm" w="sm" type="none"/>
          </a:ln>
        </p:spPr>
      </p:cxnSp>
      <p:cxnSp>
        <p:nvCxnSpPr>
          <p:cNvPr id="594" name="Google Shape;594;p46"/>
          <p:cNvCxnSpPr/>
          <p:nvPr/>
        </p:nvCxnSpPr>
        <p:spPr>
          <a:xfrm>
            <a:off x="7907994" y="3435673"/>
            <a:ext cx="722534" cy="0"/>
          </a:xfrm>
          <a:prstGeom prst="straightConnector1">
            <a:avLst/>
          </a:prstGeom>
          <a:noFill/>
          <a:ln cap="flat" cmpd="sng" w="28575">
            <a:solidFill>
              <a:srgbClr val="FF0000"/>
            </a:solidFill>
            <a:prstDash val="solid"/>
            <a:round/>
            <a:headEnd len="sm" w="sm" type="none"/>
            <a:tailEnd len="sm" w="sm" type="none"/>
          </a:ln>
        </p:spPr>
      </p:cxnSp>
      <p:pic>
        <p:nvPicPr>
          <p:cNvPr descr="Performance assessment Vectors &amp; Illustrations for Free Download | Freepik" id="595" name="Google Shape;595;p46"/>
          <p:cNvPicPr preferRelativeResize="0"/>
          <p:nvPr/>
        </p:nvPicPr>
        <p:blipFill rotWithShape="1">
          <a:blip r:embed="rId3">
            <a:alphaModFix/>
          </a:blip>
          <a:srcRect b="0" l="0" r="0" t="0"/>
          <a:stretch/>
        </p:blipFill>
        <p:spPr>
          <a:xfrm>
            <a:off x="1236006" y="-165392"/>
            <a:ext cx="2205254" cy="2205254"/>
          </a:xfrm>
          <a:prstGeom prst="rect">
            <a:avLst/>
          </a:prstGeom>
          <a:noFill/>
          <a:ln>
            <a:noFill/>
          </a:ln>
        </p:spPr>
      </p:pic>
      <p:sp>
        <p:nvSpPr>
          <p:cNvPr id="596" name="Google Shape;596;p46"/>
          <p:cNvSpPr txBox="1"/>
          <p:nvPr/>
        </p:nvSpPr>
        <p:spPr>
          <a:xfrm>
            <a:off x="3321465" y="266449"/>
            <a:ext cx="5942330" cy="1096777"/>
          </a:xfrm>
          <a:prstGeom prst="rect">
            <a:avLst/>
          </a:prstGeom>
          <a:noFill/>
          <a:ln>
            <a:noFill/>
          </a:ln>
        </p:spPr>
        <p:txBody>
          <a:bodyPr anchorCtr="0" anchor="t" bIns="91425" lIns="91425" spcFirstLastPara="1" rIns="91425" wrap="square" tIns="91425">
            <a:noAutofit/>
          </a:bodyPr>
          <a:lstStyle/>
          <a:p>
            <a:pPr indent="0" lvl="0" marL="0" marR="0" rtl="0" algn="l">
              <a:lnSpc>
                <a:spcPct val="150000"/>
              </a:lnSpc>
              <a:spcBef>
                <a:spcPts val="0"/>
              </a:spcBef>
              <a:spcAft>
                <a:spcPts val="0"/>
              </a:spcAft>
              <a:buClr>
                <a:schemeClr val="dk1"/>
              </a:buClr>
              <a:buSzPts val="1100"/>
              <a:buFont typeface="Vidaloka"/>
              <a:buNone/>
            </a:pPr>
            <a:r>
              <a:rPr b="1" i="0" lang="th-TH" sz="4800" u="sng" cap="none" strike="noStrike">
                <a:solidFill>
                  <a:schemeClr val="dk1"/>
                </a:solidFill>
                <a:latin typeface="Vidaloka"/>
                <a:ea typeface="Vidaloka"/>
                <a:cs typeface="Vidaloka"/>
                <a:sym typeface="Vidaloka"/>
              </a:rPr>
              <a:t>งานมอบหมาย</a:t>
            </a:r>
            <a:endParaRPr b="1" i="0" sz="4800" u="sng" cap="none" strike="noStrike">
              <a:solidFill>
                <a:schemeClr val="dk1"/>
              </a:solidFill>
              <a:latin typeface="Vidaloka"/>
              <a:ea typeface="Vidaloka"/>
              <a:cs typeface="Vidaloka"/>
              <a:sym typeface="Vidaloka"/>
            </a:endParaRPr>
          </a:p>
        </p:txBody>
      </p:sp>
      <p:pic>
        <p:nvPicPr>
          <p:cNvPr id="597" name="Google Shape;597;p46"/>
          <p:cNvPicPr preferRelativeResize="0"/>
          <p:nvPr/>
        </p:nvPicPr>
        <p:blipFill rotWithShape="1">
          <a:blip r:embed="rId4">
            <a:alphaModFix/>
          </a:blip>
          <a:srcRect b="0" l="0" r="0" t="0"/>
          <a:stretch/>
        </p:blipFill>
        <p:spPr>
          <a:xfrm>
            <a:off x="7973212" y="285359"/>
            <a:ext cx="1314633" cy="352474"/>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589"/>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590"/>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591"/>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592"/>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593"/>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594"/>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01" name="Shape 601"/>
        <p:cNvGrpSpPr/>
        <p:nvPr/>
      </p:nvGrpSpPr>
      <p:grpSpPr>
        <a:xfrm>
          <a:off x="0" y="0"/>
          <a:ext cx="0" cy="0"/>
          <a:chOff x="0" y="0"/>
          <a:chExt cx="0" cy="0"/>
        </a:xfrm>
      </p:grpSpPr>
      <p:graphicFrame>
        <p:nvGraphicFramePr>
          <p:cNvPr id="602" name="Google Shape;602;p47"/>
          <p:cNvGraphicFramePr/>
          <p:nvPr/>
        </p:nvGraphicFramePr>
        <p:xfrm>
          <a:off x="437740" y="1764130"/>
          <a:ext cx="3000000" cy="3000000"/>
        </p:xfrm>
        <a:graphic>
          <a:graphicData uri="http://schemas.openxmlformats.org/drawingml/2006/table">
            <a:tbl>
              <a:tblPr>
                <a:noFill/>
                <a:tableStyleId>{86B86B90-E89F-43F2-A0E2-1E522CF52D91}</a:tableStyleId>
              </a:tblPr>
              <a:tblGrid>
                <a:gridCol w="2067125"/>
                <a:gridCol w="2067125"/>
                <a:gridCol w="2067125"/>
                <a:gridCol w="2067125"/>
              </a:tblGrid>
              <a:tr h="317250">
                <a:tc>
                  <a:txBody>
                    <a:bodyPr/>
                    <a:lstStyle/>
                    <a:p>
                      <a:pPr indent="0" lvl="0" marL="0" marR="0" rtl="0" algn="l">
                        <a:lnSpc>
                          <a:spcPct val="100000"/>
                        </a:lnSpc>
                        <a:spcBef>
                          <a:spcPts val="0"/>
                        </a:spcBef>
                        <a:spcAft>
                          <a:spcPts val="0"/>
                        </a:spcAft>
                        <a:buClr>
                          <a:srgbClr val="000000"/>
                        </a:buClr>
                        <a:buSzPts val="1200"/>
                        <a:buFont typeface="Arial"/>
                        <a:buNone/>
                      </a:pPr>
                      <a:r>
                        <a:t/>
                      </a:r>
                      <a:endParaRPr sz="1200" u="none" cap="none" strike="noStrike"/>
                    </a:p>
                  </a:txBody>
                  <a:tcPr marT="91425" marB="91425" marR="91425" marL="91425">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chemeClr val="accent1"/>
                    </a:solidFill>
                  </a:tcPr>
                </a:tc>
                <a:tc>
                  <a:txBody>
                    <a:bodyPr/>
                    <a:lstStyle/>
                    <a:p>
                      <a:pPr indent="0" lvl="0" marL="0" marR="0" rtl="0" algn="ctr">
                        <a:lnSpc>
                          <a:spcPct val="100000"/>
                        </a:lnSpc>
                        <a:spcBef>
                          <a:spcPts val="0"/>
                        </a:spcBef>
                        <a:spcAft>
                          <a:spcPts val="0"/>
                        </a:spcAft>
                        <a:buClr>
                          <a:srgbClr val="000000"/>
                        </a:buClr>
                        <a:buSzPts val="1800"/>
                        <a:buFont typeface="Arial"/>
                        <a:buNone/>
                      </a:pPr>
                      <a:r>
                        <a:rPr lang="th-TH" sz="1800" u="none" cap="none" strike="noStrike">
                          <a:solidFill>
                            <a:schemeClr val="dk1"/>
                          </a:solidFill>
                          <a:latin typeface="Vidaloka"/>
                          <a:ea typeface="Vidaloka"/>
                          <a:cs typeface="Vidaloka"/>
                          <a:sym typeface="Vidaloka"/>
                        </a:rPr>
                        <a:t>0 คะแนน</a:t>
                      </a:r>
                      <a:endParaRPr sz="1800" u="none" cap="none" strike="noStrike">
                        <a:solidFill>
                          <a:schemeClr val="dk1"/>
                        </a:solidFill>
                        <a:latin typeface="Vidaloka"/>
                        <a:ea typeface="Vidaloka"/>
                        <a:cs typeface="Vidaloka"/>
                        <a:sym typeface="Vidaloka"/>
                      </a:endParaRPr>
                    </a:p>
                  </a:txBody>
                  <a:tcPr marT="91425" marB="91425" marR="91425" marL="91425" anchor="ctr">
                    <a:lnL cap="flat" cmpd="sng" w="12700">
                      <a:solidFill>
                        <a:schemeClr val="dk1"/>
                      </a:solidFill>
                      <a:prstDash val="solid"/>
                      <a:round/>
                      <a:headEnd len="sm" w="sm" type="none"/>
                      <a:tailEnd len="sm" w="sm" type="none"/>
                    </a:lnL>
                    <a:lnR cap="flat" cmpd="sng" w="38100">
                      <a:solidFill>
                        <a:schemeClr val="accent1"/>
                      </a:solidFill>
                      <a:prstDash val="solid"/>
                      <a:round/>
                      <a:headEnd len="sm" w="sm" type="none"/>
                      <a:tailEnd len="sm" w="sm" type="none"/>
                    </a:lnR>
                    <a:lnT cap="flat" cmpd="sng" w="28575">
                      <a:solidFill>
                        <a:schemeClr val="accent1"/>
                      </a:solidFill>
                      <a:prstDash val="solid"/>
                      <a:round/>
                      <a:headEnd len="sm" w="sm" type="none"/>
                      <a:tailEnd len="sm" w="sm" type="none"/>
                    </a:lnT>
                    <a:lnB cap="flat" cmpd="sng" w="38100">
                      <a:solidFill>
                        <a:schemeClr val="accent1"/>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800"/>
                        <a:buFont typeface="Arial"/>
                        <a:buNone/>
                      </a:pPr>
                      <a:r>
                        <a:rPr lang="th-TH" sz="1800" u="none" cap="none" strike="noStrike">
                          <a:solidFill>
                            <a:schemeClr val="dk1"/>
                          </a:solidFill>
                          <a:latin typeface="Vidaloka"/>
                          <a:ea typeface="Vidaloka"/>
                          <a:cs typeface="Vidaloka"/>
                          <a:sym typeface="Vidaloka"/>
                        </a:rPr>
                        <a:t>1 คะแนน</a:t>
                      </a:r>
                      <a:endParaRPr sz="1800" u="none" cap="none" strike="noStrike">
                        <a:solidFill>
                          <a:schemeClr val="dk1"/>
                        </a:solidFill>
                        <a:latin typeface="Vidaloka"/>
                        <a:ea typeface="Vidaloka"/>
                        <a:cs typeface="Vidaloka"/>
                        <a:sym typeface="Vidaloka"/>
                      </a:endParaRPr>
                    </a:p>
                  </a:txBody>
                  <a:tcPr marT="91425" marB="91425" marR="91425" marL="91425" anchor="ctr">
                    <a:lnL cap="flat" cmpd="sng" w="38100">
                      <a:solidFill>
                        <a:schemeClr val="accent1"/>
                      </a:solidFill>
                      <a:prstDash val="solid"/>
                      <a:round/>
                      <a:headEnd len="sm" w="sm" type="none"/>
                      <a:tailEnd len="sm" w="sm" type="none"/>
                    </a:lnL>
                    <a:lnR cap="flat" cmpd="sng" w="38100">
                      <a:solidFill>
                        <a:schemeClr val="accent1"/>
                      </a:solidFill>
                      <a:prstDash val="solid"/>
                      <a:round/>
                      <a:headEnd len="sm" w="sm" type="none"/>
                      <a:tailEnd len="sm" w="sm" type="none"/>
                    </a:lnR>
                    <a:lnT cap="flat" cmpd="sng" w="28575">
                      <a:solidFill>
                        <a:schemeClr val="accent1"/>
                      </a:solidFill>
                      <a:prstDash val="solid"/>
                      <a:round/>
                      <a:headEnd len="sm" w="sm" type="none"/>
                      <a:tailEnd len="sm" w="sm" type="none"/>
                    </a:lnT>
                    <a:lnB cap="flat" cmpd="sng" w="38100">
                      <a:solidFill>
                        <a:schemeClr val="accent1"/>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800"/>
                        <a:buFont typeface="Arial"/>
                        <a:buNone/>
                      </a:pPr>
                      <a:r>
                        <a:rPr lang="th-TH" sz="1800" u="none" cap="none" strike="noStrike">
                          <a:solidFill>
                            <a:schemeClr val="dk1"/>
                          </a:solidFill>
                          <a:latin typeface="Vidaloka"/>
                          <a:ea typeface="Vidaloka"/>
                          <a:cs typeface="Vidaloka"/>
                          <a:sym typeface="Vidaloka"/>
                        </a:rPr>
                        <a:t>2 คะแนน</a:t>
                      </a:r>
                      <a:endParaRPr sz="1800" u="none" cap="none" strike="noStrike">
                        <a:solidFill>
                          <a:schemeClr val="dk1"/>
                        </a:solidFill>
                        <a:latin typeface="Vidaloka"/>
                        <a:ea typeface="Vidaloka"/>
                        <a:cs typeface="Vidaloka"/>
                        <a:sym typeface="Vidaloka"/>
                      </a:endParaRPr>
                    </a:p>
                  </a:txBody>
                  <a:tcPr marT="91425" marB="91425" marR="91425" marL="91425" anchor="ctr">
                    <a:lnL cap="flat" cmpd="sng" w="38100">
                      <a:solidFill>
                        <a:schemeClr val="accent1"/>
                      </a:solidFill>
                      <a:prstDash val="solid"/>
                      <a:round/>
                      <a:headEnd len="sm" w="sm" type="none"/>
                      <a:tailEnd len="sm" w="sm" type="none"/>
                    </a:lnL>
                    <a:lnR cap="flat" cmpd="sng" w="38100">
                      <a:solidFill>
                        <a:schemeClr val="accent1"/>
                      </a:solidFill>
                      <a:prstDash val="solid"/>
                      <a:round/>
                      <a:headEnd len="sm" w="sm" type="none"/>
                      <a:tailEnd len="sm" w="sm" type="none"/>
                    </a:lnR>
                    <a:lnT cap="flat" cmpd="sng" w="28575">
                      <a:solidFill>
                        <a:schemeClr val="accent1"/>
                      </a:solidFill>
                      <a:prstDash val="solid"/>
                      <a:round/>
                      <a:headEnd len="sm" w="sm" type="none"/>
                      <a:tailEnd len="sm" w="sm" type="none"/>
                    </a:lnT>
                    <a:lnB cap="flat" cmpd="sng" w="38100">
                      <a:solidFill>
                        <a:schemeClr val="accent1"/>
                      </a:solidFill>
                      <a:prstDash val="solid"/>
                      <a:round/>
                      <a:headEnd len="sm" w="sm" type="none"/>
                      <a:tailEnd len="sm" w="sm" type="none"/>
                    </a:lnB>
                  </a:tcPr>
                </a:tc>
              </a:tr>
              <a:tr h="317250">
                <a:tc>
                  <a:txBody>
                    <a:bodyPr/>
                    <a:lstStyle/>
                    <a:p>
                      <a:pPr indent="0" lvl="0" marL="0" marR="0" rtl="0" algn="ctr">
                        <a:lnSpc>
                          <a:spcPct val="100000"/>
                        </a:lnSpc>
                        <a:spcBef>
                          <a:spcPts val="0"/>
                        </a:spcBef>
                        <a:spcAft>
                          <a:spcPts val="0"/>
                        </a:spcAft>
                        <a:buClr>
                          <a:srgbClr val="000000"/>
                        </a:buClr>
                        <a:buSzPts val="1800"/>
                        <a:buFont typeface="Arial"/>
                        <a:buNone/>
                      </a:pPr>
                      <a:r>
                        <a:rPr lang="th-TH" sz="1800" u="none" cap="none" strike="noStrike">
                          <a:solidFill>
                            <a:schemeClr val="lt1"/>
                          </a:solidFill>
                          <a:latin typeface="Vidaloka"/>
                          <a:ea typeface="Vidaloka"/>
                          <a:cs typeface="Vidaloka"/>
                          <a:sym typeface="Vidaloka"/>
                        </a:rPr>
                        <a:t>ความเข้าใจ</a:t>
                      </a:r>
                      <a:endParaRPr sz="1800" u="none" cap="none" strike="noStrike">
                        <a:solidFill>
                          <a:schemeClr val="lt1"/>
                        </a:solidFill>
                        <a:latin typeface="Vidaloka"/>
                        <a:ea typeface="Vidaloka"/>
                        <a:cs typeface="Vidaloka"/>
                        <a:sym typeface="Vidaloka"/>
                      </a:endParaRPr>
                    </a:p>
                  </a:txBody>
                  <a:tcPr marT="91425" marB="91425" marR="91425" marL="91425"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chemeClr val="accent3"/>
                    </a:solidFill>
                  </a:tcPr>
                </a:tc>
                <a:tc>
                  <a:txBody>
                    <a:bodyPr/>
                    <a:lstStyle/>
                    <a:p>
                      <a:pPr indent="0" lvl="0" marL="0" marR="0" rtl="0" algn="ctr">
                        <a:lnSpc>
                          <a:spcPct val="100000"/>
                        </a:lnSpc>
                        <a:spcBef>
                          <a:spcPts val="0"/>
                        </a:spcBef>
                        <a:spcAft>
                          <a:spcPts val="0"/>
                        </a:spcAft>
                        <a:buClr>
                          <a:srgbClr val="000000"/>
                        </a:buClr>
                        <a:buSzPts val="1300"/>
                        <a:buFont typeface="Arial"/>
                        <a:buNone/>
                      </a:pPr>
                      <a:r>
                        <a:rPr lang="th-TH" sz="1300" u="none" cap="none" strike="noStrike">
                          <a:solidFill>
                            <a:schemeClr val="dk1"/>
                          </a:solidFill>
                          <a:latin typeface="Montserrat"/>
                          <a:ea typeface="Montserrat"/>
                          <a:cs typeface="Montserrat"/>
                          <a:sym typeface="Montserrat"/>
                        </a:rPr>
                        <a:t>ไม่มีความเข้าใจ</a:t>
                      </a:r>
                      <a:endParaRPr sz="1300" u="none" cap="none" strike="noStrike">
                        <a:solidFill>
                          <a:schemeClr val="dk1"/>
                        </a:solidFill>
                        <a:latin typeface="Montserrat"/>
                        <a:ea typeface="Montserrat"/>
                        <a:cs typeface="Montserrat"/>
                        <a:sym typeface="Montserrat"/>
                      </a:endParaRPr>
                    </a:p>
                  </a:txBody>
                  <a:tcPr marT="91425" marB="91425" marR="91425" marL="91425" anchor="ctr">
                    <a:lnL cap="flat" cmpd="sng" w="12700">
                      <a:solidFill>
                        <a:schemeClr val="dk1"/>
                      </a:solidFill>
                      <a:prstDash val="solid"/>
                      <a:round/>
                      <a:headEnd len="sm" w="sm" type="none"/>
                      <a:tailEnd len="sm" w="sm" type="none"/>
                    </a:lnL>
                    <a:lnR cap="flat" cmpd="sng" w="38100">
                      <a:solidFill>
                        <a:schemeClr val="accent1"/>
                      </a:solidFill>
                      <a:prstDash val="solid"/>
                      <a:round/>
                      <a:headEnd len="sm" w="sm" type="none"/>
                      <a:tailEnd len="sm" w="sm" type="none"/>
                    </a:lnR>
                    <a:lnT cap="flat" cmpd="sng" w="38100">
                      <a:solidFill>
                        <a:schemeClr val="accent1"/>
                      </a:solidFill>
                      <a:prstDash val="solid"/>
                      <a:round/>
                      <a:headEnd len="sm" w="sm" type="none"/>
                      <a:tailEnd len="sm" w="sm" type="none"/>
                    </a:lnT>
                    <a:lnB cap="flat" cmpd="sng" w="38100">
                      <a:solidFill>
                        <a:schemeClr val="accent1"/>
                      </a:solidFill>
                      <a:prstDash val="solid"/>
                      <a:round/>
                      <a:headEnd len="sm" w="sm" type="none"/>
                      <a:tailEnd len="sm" w="sm" type="none"/>
                    </a:lnB>
                    <a:solidFill>
                      <a:schemeClr val="lt1"/>
                    </a:solidFill>
                  </a:tcPr>
                </a:tc>
                <a:tc>
                  <a:txBody>
                    <a:bodyPr/>
                    <a:lstStyle/>
                    <a:p>
                      <a:pPr indent="0" lvl="0" marL="0" marR="0" rtl="0" algn="ctr">
                        <a:lnSpc>
                          <a:spcPct val="100000"/>
                        </a:lnSpc>
                        <a:spcBef>
                          <a:spcPts val="0"/>
                        </a:spcBef>
                        <a:spcAft>
                          <a:spcPts val="0"/>
                        </a:spcAft>
                        <a:buClr>
                          <a:schemeClr val="dk1"/>
                        </a:buClr>
                        <a:buSzPts val="1100"/>
                        <a:buFont typeface="Arial"/>
                        <a:buNone/>
                      </a:pPr>
                      <a:r>
                        <a:rPr lang="th-TH" sz="1300" u="none" cap="none" strike="noStrike">
                          <a:solidFill>
                            <a:schemeClr val="dk1"/>
                          </a:solidFill>
                        </a:rPr>
                        <a:t>มีความเข้าใจในพื้นฐาน</a:t>
                      </a:r>
                      <a:endParaRPr sz="1300" u="none" cap="none" strike="noStrike">
                        <a:solidFill>
                          <a:schemeClr val="dk1"/>
                        </a:solidFill>
                      </a:endParaRPr>
                    </a:p>
                  </a:txBody>
                  <a:tcPr marT="91425" marB="91425" marR="91425" marL="91425" anchor="ctr">
                    <a:lnL cap="flat" cmpd="sng" w="38100">
                      <a:solidFill>
                        <a:schemeClr val="accent1"/>
                      </a:solidFill>
                      <a:prstDash val="solid"/>
                      <a:round/>
                      <a:headEnd len="sm" w="sm" type="none"/>
                      <a:tailEnd len="sm" w="sm" type="none"/>
                    </a:lnL>
                    <a:lnR cap="flat" cmpd="sng" w="38100">
                      <a:solidFill>
                        <a:schemeClr val="accent1"/>
                      </a:solidFill>
                      <a:prstDash val="solid"/>
                      <a:round/>
                      <a:headEnd len="sm" w="sm" type="none"/>
                      <a:tailEnd len="sm" w="sm" type="none"/>
                    </a:lnR>
                    <a:lnT cap="flat" cmpd="sng" w="38100">
                      <a:solidFill>
                        <a:schemeClr val="accent1"/>
                      </a:solidFill>
                      <a:prstDash val="solid"/>
                      <a:round/>
                      <a:headEnd len="sm" w="sm" type="none"/>
                      <a:tailEnd len="sm" w="sm" type="none"/>
                    </a:lnT>
                    <a:lnB cap="flat" cmpd="sng" w="38100">
                      <a:solidFill>
                        <a:schemeClr val="accent1"/>
                      </a:solidFill>
                      <a:prstDash val="solid"/>
                      <a:round/>
                      <a:headEnd len="sm" w="sm" type="none"/>
                      <a:tailEnd len="sm" w="sm" type="none"/>
                    </a:lnB>
                    <a:solidFill>
                      <a:schemeClr val="lt1"/>
                    </a:solidFill>
                  </a:tcPr>
                </a:tc>
                <a:tc>
                  <a:txBody>
                    <a:bodyPr/>
                    <a:lstStyle/>
                    <a:p>
                      <a:pPr indent="0" lvl="0" marL="0" marR="0" rtl="0" algn="ctr">
                        <a:lnSpc>
                          <a:spcPct val="100000"/>
                        </a:lnSpc>
                        <a:spcBef>
                          <a:spcPts val="0"/>
                        </a:spcBef>
                        <a:spcAft>
                          <a:spcPts val="0"/>
                        </a:spcAft>
                        <a:buClr>
                          <a:srgbClr val="000000"/>
                        </a:buClr>
                        <a:buSzPts val="1300"/>
                        <a:buFont typeface="Arial"/>
                        <a:buNone/>
                      </a:pPr>
                      <a:r>
                        <a:rPr lang="th-TH" sz="1300" u="none" cap="none" strike="noStrike">
                          <a:solidFill>
                            <a:schemeClr val="dk1"/>
                          </a:solidFill>
                        </a:rPr>
                        <a:t>มีความเข้าใจที่ถูกต้อง</a:t>
                      </a:r>
                      <a:endParaRPr sz="1300" u="none" cap="none" strike="noStrike">
                        <a:solidFill>
                          <a:schemeClr val="dk1"/>
                        </a:solidFill>
                      </a:endParaRPr>
                    </a:p>
                  </a:txBody>
                  <a:tcPr marT="91425" marB="91425" marR="91425" marL="91425" anchor="ctr">
                    <a:lnL cap="flat" cmpd="sng" w="38100">
                      <a:solidFill>
                        <a:schemeClr val="accent1"/>
                      </a:solidFill>
                      <a:prstDash val="solid"/>
                      <a:round/>
                      <a:headEnd len="sm" w="sm" type="none"/>
                      <a:tailEnd len="sm" w="sm" type="none"/>
                    </a:lnL>
                    <a:lnR cap="flat" cmpd="sng" w="38100">
                      <a:solidFill>
                        <a:schemeClr val="accent1"/>
                      </a:solidFill>
                      <a:prstDash val="solid"/>
                      <a:round/>
                      <a:headEnd len="sm" w="sm" type="none"/>
                      <a:tailEnd len="sm" w="sm" type="none"/>
                    </a:lnR>
                    <a:lnT cap="flat" cmpd="sng" w="38100">
                      <a:solidFill>
                        <a:schemeClr val="accent1"/>
                      </a:solidFill>
                      <a:prstDash val="solid"/>
                      <a:round/>
                      <a:headEnd len="sm" w="sm" type="none"/>
                      <a:tailEnd len="sm" w="sm" type="none"/>
                    </a:lnT>
                    <a:lnB cap="flat" cmpd="sng" w="38100">
                      <a:solidFill>
                        <a:schemeClr val="accent1"/>
                      </a:solidFill>
                      <a:prstDash val="solid"/>
                      <a:round/>
                      <a:headEnd len="sm" w="sm" type="none"/>
                      <a:tailEnd len="sm" w="sm" type="none"/>
                    </a:lnB>
                    <a:solidFill>
                      <a:schemeClr val="lt1"/>
                    </a:solidFill>
                  </a:tcPr>
                </a:tc>
              </a:tr>
              <a:tr h="401850">
                <a:tc>
                  <a:txBody>
                    <a:bodyPr/>
                    <a:lstStyle/>
                    <a:p>
                      <a:pPr indent="0" lvl="0" marL="0" marR="0" rtl="0" algn="ctr">
                        <a:lnSpc>
                          <a:spcPct val="100000"/>
                        </a:lnSpc>
                        <a:spcBef>
                          <a:spcPts val="0"/>
                        </a:spcBef>
                        <a:spcAft>
                          <a:spcPts val="0"/>
                        </a:spcAft>
                        <a:buClr>
                          <a:srgbClr val="000000"/>
                        </a:buClr>
                        <a:buSzPts val="1800"/>
                        <a:buFont typeface="Arial"/>
                        <a:buNone/>
                      </a:pPr>
                      <a:r>
                        <a:rPr lang="th-TH" sz="1800" u="none" cap="none" strike="noStrike">
                          <a:solidFill>
                            <a:schemeClr val="lt1"/>
                          </a:solidFill>
                          <a:latin typeface="Vidaloka"/>
                          <a:ea typeface="Vidaloka"/>
                          <a:cs typeface="Vidaloka"/>
                          <a:sym typeface="Vidaloka"/>
                        </a:rPr>
                        <a:t>การประยุกต์</a:t>
                      </a:r>
                      <a:endParaRPr sz="1800" u="none" cap="none" strike="noStrike">
                        <a:solidFill>
                          <a:schemeClr val="lt1"/>
                        </a:solidFill>
                        <a:latin typeface="Vidaloka"/>
                        <a:ea typeface="Vidaloka"/>
                        <a:cs typeface="Vidaloka"/>
                        <a:sym typeface="Vidaloka"/>
                      </a:endParaRPr>
                    </a:p>
                  </a:txBody>
                  <a:tcPr marT="91425" marB="91425" marR="91425" marL="91425"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chemeClr val="accent3"/>
                    </a:solidFill>
                  </a:tcPr>
                </a:tc>
                <a:tc>
                  <a:txBody>
                    <a:bodyPr/>
                    <a:lstStyle/>
                    <a:p>
                      <a:pPr indent="0" lvl="0" marL="0" marR="0" rtl="0" algn="ctr">
                        <a:lnSpc>
                          <a:spcPct val="100000"/>
                        </a:lnSpc>
                        <a:spcBef>
                          <a:spcPts val="0"/>
                        </a:spcBef>
                        <a:spcAft>
                          <a:spcPts val="0"/>
                        </a:spcAft>
                        <a:buClr>
                          <a:schemeClr val="dk1"/>
                        </a:buClr>
                        <a:buSzPts val="1100"/>
                        <a:buFont typeface="Arial"/>
                        <a:buNone/>
                      </a:pPr>
                      <a:r>
                        <a:rPr lang="th-TH" sz="1300" u="none" cap="none" strike="noStrike">
                          <a:solidFill>
                            <a:schemeClr val="dk1"/>
                          </a:solidFill>
                        </a:rPr>
                        <a:t>ไม่สามารถประยุกต์ใช้ได้</a:t>
                      </a:r>
                      <a:endParaRPr sz="1300" u="none" cap="none" strike="noStrike">
                        <a:solidFill>
                          <a:schemeClr val="dk1"/>
                        </a:solidFill>
                      </a:endParaRPr>
                    </a:p>
                  </a:txBody>
                  <a:tcPr marT="91425" marB="91425" marR="91425" marL="91425" anchor="ctr">
                    <a:lnL cap="flat" cmpd="sng" w="12700">
                      <a:solidFill>
                        <a:schemeClr val="dk1"/>
                      </a:solidFill>
                      <a:prstDash val="solid"/>
                      <a:round/>
                      <a:headEnd len="sm" w="sm" type="none"/>
                      <a:tailEnd len="sm" w="sm" type="none"/>
                    </a:lnL>
                    <a:lnR cap="flat" cmpd="sng" w="38100">
                      <a:solidFill>
                        <a:schemeClr val="accent1"/>
                      </a:solidFill>
                      <a:prstDash val="solid"/>
                      <a:round/>
                      <a:headEnd len="sm" w="sm" type="none"/>
                      <a:tailEnd len="sm" w="sm" type="none"/>
                    </a:lnR>
                    <a:lnT cap="flat" cmpd="sng" w="38100">
                      <a:solidFill>
                        <a:schemeClr val="accent1"/>
                      </a:solidFill>
                      <a:prstDash val="solid"/>
                      <a:round/>
                      <a:headEnd len="sm" w="sm" type="none"/>
                      <a:tailEnd len="sm" w="sm" type="none"/>
                    </a:lnT>
                    <a:lnB cap="flat" cmpd="sng" w="38100">
                      <a:solidFill>
                        <a:schemeClr val="accent1"/>
                      </a:solidFill>
                      <a:prstDash val="solid"/>
                      <a:round/>
                      <a:headEnd len="sm" w="sm" type="none"/>
                      <a:tailEnd len="sm" w="sm" type="none"/>
                    </a:lnB>
                    <a:solidFill>
                      <a:schemeClr val="lt1"/>
                    </a:solidFill>
                  </a:tcPr>
                </a:tc>
                <a:tc>
                  <a:txBody>
                    <a:bodyPr/>
                    <a:lstStyle/>
                    <a:p>
                      <a:pPr indent="0" lvl="0" marL="0" marR="0" rtl="0" algn="ctr">
                        <a:lnSpc>
                          <a:spcPct val="100000"/>
                        </a:lnSpc>
                        <a:spcBef>
                          <a:spcPts val="0"/>
                        </a:spcBef>
                        <a:spcAft>
                          <a:spcPts val="0"/>
                        </a:spcAft>
                        <a:buClr>
                          <a:schemeClr val="dk1"/>
                        </a:buClr>
                        <a:buSzPts val="1100"/>
                        <a:buFont typeface="Arial"/>
                        <a:buNone/>
                      </a:pPr>
                      <a:r>
                        <a:rPr lang="th-TH" sz="1300" u="none" cap="none" strike="noStrike">
                          <a:solidFill>
                            <a:schemeClr val="dk1"/>
                          </a:solidFill>
                        </a:rPr>
                        <a:t>มีพื้นฐานของทักษะการแก้ปัญหา</a:t>
                      </a:r>
                      <a:endParaRPr sz="1300" u="none" cap="none" strike="noStrike">
                        <a:solidFill>
                          <a:schemeClr val="dk1"/>
                        </a:solidFill>
                      </a:endParaRPr>
                    </a:p>
                  </a:txBody>
                  <a:tcPr marT="91425" marB="91425" marR="91425" marL="91425" anchor="ctr">
                    <a:lnL cap="flat" cmpd="sng" w="38100">
                      <a:solidFill>
                        <a:schemeClr val="accent1"/>
                      </a:solidFill>
                      <a:prstDash val="solid"/>
                      <a:round/>
                      <a:headEnd len="sm" w="sm" type="none"/>
                      <a:tailEnd len="sm" w="sm" type="none"/>
                    </a:lnL>
                    <a:lnR cap="flat" cmpd="sng" w="38100">
                      <a:solidFill>
                        <a:schemeClr val="accent1"/>
                      </a:solidFill>
                      <a:prstDash val="solid"/>
                      <a:round/>
                      <a:headEnd len="sm" w="sm" type="none"/>
                      <a:tailEnd len="sm" w="sm" type="none"/>
                    </a:lnR>
                    <a:lnT cap="flat" cmpd="sng" w="38100">
                      <a:solidFill>
                        <a:schemeClr val="accent1"/>
                      </a:solidFill>
                      <a:prstDash val="solid"/>
                      <a:round/>
                      <a:headEnd len="sm" w="sm" type="none"/>
                      <a:tailEnd len="sm" w="sm" type="none"/>
                    </a:lnT>
                    <a:lnB cap="flat" cmpd="sng" w="38100">
                      <a:solidFill>
                        <a:schemeClr val="accent1"/>
                      </a:solidFill>
                      <a:prstDash val="solid"/>
                      <a:round/>
                      <a:headEnd len="sm" w="sm" type="none"/>
                      <a:tailEnd len="sm" w="sm" type="none"/>
                    </a:lnB>
                    <a:solidFill>
                      <a:schemeClr val="lt1"/>
                    </a:solidFill>
                  </a:tcPr>
                </a:tc>
                <a:tc>
                  <a:txBody>
                    <a:bodyPr/>
                    <a:lstStyle/>
                    <a:p>
                      <a:pPr indent="0" lvl="0" marL="0" marR="0" rtl="0" algn="ctr">
                        <a:lnSpc>
                          <a:spcPct val="100000"/>
                        </a:lnSpc>
                        <a:spcBef>
                          <a:spcPts val="0"/>
                        </a:spcBef>
                        <a:spcAft>
                          <a:spcPts val="0"/>
                        </a:spcAft>
                        <a:buClr>
                          <a:srgbClr val="000000"/>
                        </a:buClr>
                        <a:buSzPts val="1300"/>
                        <a:buFont typeface="Arial"/>
                        <a:buNone/>
                      </a:pPr>
                      <a:r>
                        <a:rPr lang="th-TH" sz="1300" u="none" cap="none" strike="noStrike">
                          <a:solidFill>
                            <a:schemeClr val="dk1"/>
                          </a:solidFill>
                        </a:rPr>
                        <a:t>มีทักษะในการแก้ไขปัญหา</a:t>
                      </a:r>
                      <a:br>
                        <a:rPr lang="th-TH" sz="1300" u="none" cap="none" strike="noStrike">
                          <a:solidFill>
                            <a:schemeClr val="dk1"/>
                          </a:solidFill>
                        </a:rPr>
                      </a:br>
                      <a:r>
                        <a:rPr lang="th-TH" sz="1300" u="none" cap="none" strike="noStrike">
                          <a:solidFill>
                            <a:schemeClr val="dk1"/>
                          </a:solidFill>
                        </a:rPr>
                        <a:t>ได้อย่างถูกต้อง</a:t>
                      </a:r>
                      <a:endParaRPr sz="1300" u="none" cap="none" strike="noStrike">
                        <a:solidFill>
                          <a:schemeClr val="dk1"/>
                        </a:solidFill>
                      </a:endParaRPr>
                    </a:p>
                  </a:txBody>
                  <a:tcPr marT="91425" marB="91425" marR="91425" marL="91425" anchor="ctr">
                    <a:lnL cap="flat" cmpd="sng" w="38100">
                      <a:solidFill>
                        <a:schemeClr val="accent1"/>
                      </a:solidFill>
                      <a:prstDash val="solid"/>
                      <a:round/>
                      <a:headEnd len="sm" w="sm" type="none"/>
                      <a:tailEnd len="sm" w="sm" type="none"/>
                    </a:lnL>
                    <a:lnR cap="flat" cmpd="sng" w="38100">
                      <a:solidFill>
                        <a:schemeClr val="accent1"/>
                      </a:solidFill>
                      <a:prstDash val="solid"/>
                      <a:round/>
                      <a:headEnd len="sm" w="sm" type="none"/>
                      <a:tailEnd len="sm" w="sm" type="none"/>
                    </a:lnR>
                    <a:lnT cap="flat" cmpd="sng" w="38100">
                      <a:solidFill>
                        <a:schemeClr val="accent1"/>
                      </a:solidFill>
                      <a:prstDash val="solid"/>
                      <a:round/>
                      <a:headEnd len="sm" w="sm" type="none"/>
                      <a:tailEnd len="sm" w="sm" type="none"/>
                    </a:lnT>
                    <a:lnB cap="flat" cmpd="sng" w="38100">
                      <a:solidFill>
                        <a:schemeClr val="accent1"/>
                      </a:solidFill>
                      <a:prstDash val="solid"/>
                      <a:round/>
                      <a:headEnd len="sm" w="sm" type="none"/>
                      <a:tailEnd len="sm" w="sm" type="none"/>
                    </a:lnB>
                    <a:solidFill>
                      <a:schemeClr val="lt1"/>
                    </a:solidFill>
                  </a:tcPr>
                </a:tc>
              </a:tr>
              <a:tr h="401850">
                <a:tc>
                  <a:txBody>
                    <a:bodyPr/>
                    <a:lstStyle/>
                    <a:p>
                      <a:pPr indent="0" lvl="0" marL="0" marR="0" rtl="0" algn="ctr">
                        <a:lnSpc>
                          <a:spcPct val="100000"/>
                        </a:lnSpc>
                        <a:spcBef>
                          <a:spcPts val="0"/>
                        </a:spcBef>
                        <a:spcAft>
                          <a:spcPts val="0"/>
                        </a:spcAft>
                        <a:buClr>
                          <a:srgbClr val="000000"/>
                        </a:buClr>
                        <a:buSzPts val="1800"/>
                        <a:buFont typeface="Arial"/>
                        <a:buNone/>
                      </a:pPr>
                      <a:r>
                        <a:rPr lang="th-TH" sz="1800" u="none" cap="none" strike="noStrike">
                          <a:solidFill>
                            <a:schemeClr val="lt1"/>
                          </a:solidFill>
                          <a:latin typeface="Vidaloka"/>
                          <a:ea typeface="Vidaloka"/>
                          <a:cs typeface="Vidaloka"/>
                          <a:sym typeface="Vidaloka"/>
                        </a:rPr>
                        <a:t>การให้เหตุผล</a:t>
                      </a:r>
                      <a:endParaRPr sz="1800" u="none" cap="none" strike="noStrike">
                        <a:solidFill>
                          <a:schemeClr val="lt1"/>
                        </a:solidFill>
                        <a:latin typeface="Vidaloka"/>
                        <a:ea typeface="Vidaloka"/>
                        <a:cs typeface="Vidaloka"/>
                        <a:sym typeface="Vidaloka"/>
                      </a:endParaRPr>
                    </a:p>
                  </a:txBody>
                  <a:tcPr marT="91425" marB="91425" marR="91425" marL="91425"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chemeClr val="accent3"/>
                    </a:solidFill>
                  </a:tcPr>
                </a:tc>
                <a:tc>
                  <a:txBody>
                    <a:bodyPr/>
                    <a:lstStyle/>
                    <a:p>
                      <a:pPr indent="0" lvl="0" marL="0" marR="0" rtl="0" algn="ctr">
                        <a:lnSpc>
                          <a:spcPct val="100000"/>
                        </a:lnSpc>
                        <a:spcBef>
                          <a:spcPts val="0"/>
                        </a:spcBef>
                        <a:spcAft>
                          <a:spcPts val="0"/>
                        </a:spcAft>
                        <a:buClr>
                          <a:schemeClr val="dk1"/>
                        </a:buClr>
                        <a:buSzPts val="1100"/>
                        <a:buFont typeface="Arial"/>
                        <a:buNone/>
                      </a:pPr>
                      <a:r>
                        <a:rPr lang="th-TH" sz="1300" u="none" cap="none" strike="noStrike">
                          <a:solidFill>
                            <a:schemeClr val="dk1"/>
                          </a:solidFill>
                        </a:rPr>
                        <a:t>ไม่สามารถให้เหตุผลได้</a:t>
                      </a:r>
                      <a:endParaRPr sz="1300" u="none" cap="none" strike="noStrike">
                        <a:solidFill>
                          <a:schemeClr val="dk1"/>
                        </a:solidFill>
                      </a:endParaRPr>
                    </a:p>
                  </a:txBody>
                  <a:tcPr marT="91425" marB="91425" marR="91425" marL="91425" anchor="ctr">
                    <a:lnL cap="flat" cmpd="sng" w="12700">
                      <a:solidFill>
                        <a:schemeClr val="dk1"/>
                      </a:solidFill>
                      <a:prstDash val="solid"/>
                      <a:round/>
                      <a:headEnd len="sm" w="sm" type="none"/>
                      <a:tailEnd len="sm" w="sm" type="none"/>
                    </a:lnL>
                    <a:lnR cap="flat" cmpd="sng" w="38100">
                      <a:solidFill>
                        <a:schemeClr val="accent1"/>
                      </a:solidFill>
                      <a:prstDash val="solid"/>
                      <a:round/>
                      <a:headEnd len="sm" w="sm" type="none"/>
                      <a:tailEnd len="sm" w="sm" type="none"/>
                    </a:lnR>
                    <a:lnT cap="flat" cmpd="sng" w="38100">
                      <a:solidFill>
                        <a:schemeClr val="accent1"/>
                      </a:solidFill>
                      <a:prstDash val="solid"/>
                      <a:round/>
                      <a:headEnd len="sm" w="sm" type="none"/>
                      <a:tailEnd len="sm" w="sm" type="none"/>
                    </a:lnT>
                    <a:lnB cap="flat" cmpd="sng" w="38100">
                      <a:solidFill>
                        <a:schemeClr val="accent1"/>
                      </a:solidFill>
                      <a:prstDash val="solid"/>
                      <a:round/>
                      <a:headEnd len="sm" w="sm" type="none"/>
                      <a:tailEnd len="sm" w="sm" type="none"/>
                    </a:lnB>
                    <a:solidFill>
                      <a:schemeClr val="lt1"/>
                    </a:solidFill>
                  </a:tcPr>
                </a:tc>
                <a:tc>
                  <a:txBody>
                    <a:bodyPr/>
                    <a:lstStyle/>
                    <a:p>
                      <a:pPr indent="0" lvl="0" marL="0" marR="0" rtl="0" algn="ctr">
                        <a:lnSpc>
                          <a:spcPct val="100000"/>
                        </a:lnSpc>
                        <a:spcBef>
                          <a:spcPts val="0"/>
                        </a:spcBef>
                        <a:spcAft>
                          <a:spcPts val="0"/>
                        </a:spcAft>
                        <a:buClr>
                          <a:schemeClr val="dk1"/>
                        </a:buClr>
                        <a:buSzPts val="1100"/>
                        <a:buFont typeface="Arial"/>
                        <a:buNone/>
                      </a:pPr>
                      <a:r>
                        <a:rPr lang="th-TH" sz="1300" u="none" cap="none" strike="noStrike">
                          <a:solidFill>
                            <a:schemeClr val="dk1"/>
                          </a:solidFill>
                        </a:rPr>
                        <a:t>มีพื้นฐานของการให้เหตุผล</a:t>
                      </a:r>
                      <a:endParaRPr sz="1300" u="none" cap="none" strike="noStrike">
                        <a:solidFill>
                          <a:schemeClr val="dk1"/>
                        </a:solidFill>
                      </a:endParaRPr>
                    </a:p>
                  </a:txBody>
                  <a:tcPr marT="91425" marB="91425" marR="91425" marL="91425" anchor="ctr">
                    <a:lnL cap="flat" cmpd="sng" w="38100">
                      <a:solidFill>
                        <a:schemeClr val="accent1"/>
                      </a:solidFill>
                      <a:prstDash val="solid"/>
                      <a:round/>
                      <a:headEnd len="sm" w="sm" type="none"/>
                      <a:tailEnd len="sm" w="sm" type="none"/>
                    </a:lnL>
                    <a:lnR cap="flat" cmpd="sng" w="38100">
                      <a:solidFill>
                        <a:schemeClr val="accent1"/>
                      </a:solidFill>
                      <a:prstDash val="solid"/>
                      <a:round/>
                      <a:headEnd len="sm" w="sm" type="none"/>
                      <a:tailEnd len="sm" w="sm" type="none"/>
                    </a:lnR>
                    <a:lnT cap="flat" cmpd="sng" w="38100">
                      <a:solidFill>
                        <a:schemeClr val="accent1"/>
                      </a:solidFill>
                      <a:prstDash val="solid"/>
                      <a:round/>
                      <a:headEnd len="sm" w="sm" type="none"/>
                      <a:tailEnd len="sm" w="sm" type="none"/>
                    </a:lnT>
                    <a:lnB cap="flat" cmpd="sng" w="38100">
                      <a:solidFill>
                        <a:schemeClr val="accent1"/>
                      </a:solidFill>
                      <a:prstDash val="solid"/>
                      <a:round/>
                      <a:headEnd len="sm" w="sm" type="none"/>
                      <a:tailEnd len="sm" w="sm" type="none"/>
                    </a:lnB>
                    <a:solidFill>
                      <a:schemeClr val="lt1"/>
                    </a:solidFill>
                  </a:tcPr>
                </a:tc>
                <a:tc>
                  <a:txBody>
                    <a:bodyPr/>
                    <a:lstStyle/>
                    <a:p>
                      <a:pPr indent="0" lvl="0" marL="0" marR="0" rtl="0" algn="ctr">
                        <a:lnSpc>
                          <a:spcPct val="100000"/>
                        </a:lnSpc>
                        <a:spcBef>
                          <a:spcPts val="0"/>
                        </a:spcBef>
                        <a:spcAft>
                          <a:spcPts val="0"/>
                        </a:spcAft>
                        <a:buClr>
                          <a:srgbClr val="000000"/>
                        </a:buClr>
                        <a:buSzPts val="1300"/>
                        <a:buFont typeface="Arial"/>
                        <a:buNone/>
                      </a:pPr>
                      <a:r>
                        <a:rPr lang="th-TH" sz="1300" u="none" cap="none" strike="noStrike">
                          <a:solidFill>
                            <a:schemeClr val="dk1"/>
                          </a:solidFill>
                        </a:rPr>
                        <a:t>มีการให้เหตุผลที่ชัดเจน</a:t>
                      </a:r>
                      <a:br>
                        <a:rPr lang="th-TH" sz="1300" u="none" cap="none" strike="noStrike">
                          <a:solidFill>
                            <a:schemeClr val="dk1"/>
                          </a:solidFill>
                        </a:rPr>
                      </a:br>
                      <a:r>
                        <a:rPr lang="th-TH" sz="1300" u="none" cap="none" strike="noStrike">
                          <a:solidFill>
                            <a:schemeClr val="dk1"/>
                          </a:solidFill>
                        </a:rPr>
                        <a:t>และครอบคลุม</a:t>
                      </a:r>
                      <a:endParaRPr sz="1300" u="none" cap="none" strike="noStrike">
                        <a:solidFill>
                          <a:schemeClr val="dk1"/>
                        </a:solidFill>
                      </a:endParaRPr>
                    </a:p>
                  </a:txBody>
                  <a:tcPr marT="91425" marB="91425" marR="91425" marL="91425" anchor="ctr">
                    <a:lnL cap="flat" cmpd="sng" w="38100">
                      <a:solidFill>
                        <a:schemeClr val="accent1"/>
                      </a:solidFill>
                      <a:prstDash val="solid"/>
                      <a:round/>
                      <a:headEnd len="sm" w="sm" type="none"/>
                      <a:tailEnd len="sm" w="sm" type="none"/>
                    </a:lnL>
                    <a:lnR cap="flat" cmpd="sng" w="38100">
                      <a:solidFill>
                        <a:schemeClr val="accent1"/>
                      </a:solidFill>
                      <a:prstDash val="solid"/>
                      <a:round/>
                      <a:headEnd len="sm" w="sm" type="none"/>
                      <a:tailEnd len="sm" w="sm" type="none"/>
                    </a:lnR>
                    <a:lnT cap="flat" cmpd="sng" w="38100">
                      <a:solidFill>
                        <a:schemeClr val="accent1"/>
                      </a:solidFill>
                      <a:prstDash val="solid"/>
                      <a:round/>
                      <a:headEnd len="sm" w="sm" type="none"/>
                      <a:tailEnd len="sm" w="sm" type="none"/>
                    </a:lnT>
                    <a:lnB cap="flat" cmpd="sng" w="38100">
                      <a:solidFill>
                        <a:schemeClr val="accent1"/>
                      </a:solidFill>
                      <a:prstDash val="solid"/>
                      <a:round/>
                      <a:headEnd len="sm" w="sm" type="none"/>
                      <a:tailEnd len="sm" w="sm" type="none"/>
                    </a:lnB>
                    <a:solidFill>
                      <a:schemeClr val="lt1"/>
                    </a:solidFill>
                  </a:tcPr>
                </a:tc>
              </a:tr>
              <a:tr h="324625">
                <a:tc>
                  <a:txBody>
                    <a:bodyPr/>
                    <a:lstStyle/>
                    <a:p>
                      <a:pPr indent="0" lvl="0" marL="0" marR="0" rtl="0" algn="ctr">
                        <a:lnSpc>
                          <a:spcPct val="100000"/>
                        </a:lnSpc>
                        <a:spcBef>
                          <a:spcPts val="0"/>
                        </a:spcBef>
                        <a:spcAft>
                          <a:spcPts val="0"/>
                        </a:spcAft>
                        <a:buClr>
                          <a:srgbClr val="000000"/>
                        </a:buClr>
                        <a:buSzPts val="1800"/>
                        <a:buFont typeface="Arial"/>
                        <a:buNone/>
                      </a:pPr>
                      <a:r>
                        <a:rPr lang="th-TH" sz="1800" u="none" cap="none" strike="noStrike">
                          <a:solidFill>
                            <a:schemeClr val="lt1"/>
                          </a:solidFill>
                          <a:latin typeface="Vidaloka"/>
                          <a:ea typeface="Vidaloka"/>
                          <a:cs typeface="Vidaloka"/>
                          <a:sym typeface="Vidaloka"/>
                        </a:rPr>
                        <a:t>การคำนวณ</a:t>
                      </a:r>
                      <a:endParaRPr sz="1800" u="none" cap="none" strike="noStrike">
                        <a:solidFill>
                          <a:schemeClr val="lt1"/>
                        </a:solidFill>
                        <a:latin typeface="Vidaloka"/>
                        <a:ea typeface="Vidaloka"/>
                        <a:cs typeface="Vidaloka"/>
                        <a:sym typeface="Vidaloka"/>
                      </a:endParaRPr>
                    </a:p>
                  </a:txBody>
                  <a:tcPr marT="91425" marB="91425" marR="91425" marL="91425"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chemeClr val="accent3"/>
                    </a:solidFill>
                  </a:tcPr>
                </a:tc>
                <a:tc>
                  <a:txBody>
                    <a:bodyPr/>
                    <a:lstStyle/>
                    <a:p>
                      <a:pPr indent="0" lvl="0" marL="0" marR="0" rtl="0" algn="ctr">
                        <a:lnSpc>
                          <a:spcPct val="100000"/>
                        </a:lnSpc>
                        <a:spcBef>
                          <a:spcPts val="0"/>
                        </a:spcBef>
                        <a:spcAft>
                          <a:spcPts val="0"/>
                        </a:spcAft>
                        <a:buClr>
                          <a:srgbClr val="000000"/>
                        </a:buClr>
                        <a:buSzPts val="1300"/>
                        <a:buFont typeface="Arial"/>
                        <a:buNone/>
                      </a:pPr>
                      <a:r>
                        <a:rPr lang="th-TH" sz="1300" u="none" cap="none" strike="noStrike">
                          <a:solidFill>
                            <a:schemeClr val="dk1"/>
                          </a:solidFill>
                          <a:latin typeface="Montserrat"/>
                          <a:ea typeface="Montserrat"/>
                          <a:cs typeface="Montserrat"/>
                          <a:sym typeface="Montserrat"/>
                        </a:rPr>
                        <a:t>ไม่สามารถคำนวณได้</a:t>
                      </a:r>
                      <a:endParaRPr sz="1300" u="none" cap="none" strike="noStrike">
                        <a:solidFill>
                          <a:schemeClr val="dk1"/>
                        </a:solidFill>
                      </a:endParaRPr>
                    </a:p>
                  </a:txBody>
                  <a:tcPr marT="91425" marB="91425" marR="91425" marL="91425" anchor="ctr">
                    <a:lnL cap="flat" cmpd="sng" w="12700">
                      <a:solidFill>
                        <a:schemeClr val="dk1"/>
                      </a:solidFill>
                      <a:prstDash val="solid"/>
                      <a:round/>
                      <a:headEnd len="sm" w="sm" type="none"/>
                      <a:tailEnd len="sm" w="sm" type="none"/>
                    </a:lnL>
                    <a:lnR cap="flat" cmpd="sng" w="38100">
                      <a:solidFill>
                        <a:schemeClr val="accent1"/>
                      </a:solidFill>
                      <a:prstDash val="solid"/>
                      <a:round/>
                      <a:headEnd len="sm" w="sm" type="none"/>
                      <a:tailEnd len="sm" w="sm" type="none"/>
                    </a:lnR>
                    <a:lnT cap="flat" cmpd="sng" w="38100">
                      <a:solidFill>
                        <a:schemeClr val="accent1"/>
                      </a:solidFill>
                      <a:prstDash val="solid"/>
                      <a:round/>
                      <a:headEnd len="sm" w="sm" type="none"/>
                      <a:tailEnd len="sm" w="sm" type="none"/>
                    </a:lnT>
                    <a:lnB cap="flat" cmpd="sng" w="38100">
                      <a:solidFill>
                        <a:schemeClr val="accent1"/>
                      </a:solidFill>
                      <a:prstDash val="solid"/>
                      <a:round/>
                      <a:headEnd len="sm" w="sm" type="none"/>
                      <a:tailEnd len="sm" w="sm" type="none"/>
                    </a:lnB>
                    <a:solidFill>
                      <a:schemeClr val="lt1"/>
                    </a:solidFill>
                  </a:tcPr>
                </a:tc>
                <a:tc>
                  <a:txBody>
                    <a:bodyPr/>
                    <a:lstStyle/>
                    <a:p>
                      <a:pPr indent="0" lvl="0" marL="0" marR="0" rtl="0" algn="ctr">
                        <a:lnSpc>
                          <a:spcPct val="100000"/>
                        </a:lnSpc>
                        <a:spcBef>
                          <a:spcPts val="0"/>
                        </a:spcBef>
                        <a:spcAft>
                          <a:spcPts val="0"/>
                        </a:spcAft>
                        <a:buClr>
                          <a:srgbClr val="000000"/>
                        </a:buClr>
                        <a:buSzPts val="1300"/>
                        <a:buFont typeface="Arial"/>
                        <a:buNone/>
                      </a:pPr>
                      <a:r>
                        <a:rPr lang="th-TH" sz="1300" u="none" cap="none" strike="noStrike">
                          <a:solidFill>
                            <a:schemeClr val="dk1"/>
                          </a:solidFill>
                          <a:latin typeface="Montserrat"/>
                          <a:ea typeface="Montserrat"/>
                          <a:cs typeface="Montserrat"/>
                          <a:sym typeface="Montserrat"/>
                        </a:rPr>
                        <a:t>มีพื้นฐานทางด้านการคำนวณ</a:t>
                      </a:r>
                      <a:endParaRPr sz="1300" u="none" cap="none" strike="noStrike">
                        <a:solidFill>
                          <a:schemeClr val="dk1"/>
                        </a:solidFill>
                      </a:endParaRPr>
                    </a:p>
                  </a:txBody>
                  <a:tcPr marT="91425" marB="91425" marR="91425" marL="91425" anchor="ctr">
                    <a:lnL cap="flat" cmpd="sng" w="38100">
                      <a:solidFill>
                        <a:schemeClr val="accent1"/>
                      </a:solidFill>
                      <a:prstDash val="solid"/>
                      <a:round/>
                      <a:headEnd len="sm" w="sm" type="none"/>
                      <a:tailEnd len="sm" w="sm" type="none"/>
                    </a:lnL>
                    <a:lnR cap="flat" cmpd="sng" w="38100">
                      <a:solidFill>
                        <a:schemeClr val="accent1"/>
                      </a:solidFill>
                      <a:prstDash val="solid"/>
                      <a:round/>
                      <a:headEnd len="sm" w="sm" type="none"/>
                      <a:tailEnd len="sm" w="sm" type="none"/>
                    </a:lnR>
                    <a:lnT cap="flat" cmpd="sng" w="38100">
                      <a:solidFill>
                        <a:schemeClr val="accent1"/>
                      </a:solidFill>
                      <a:prstDash val="solid"/>
                      <a:round/>
                      <a:headEnd len="sm" w="sm" type="none"/>
                      <a:tailEnd len="sm" w="sm" type="none"/>
                    </a:lnT>
                    <a:lnB cap="flat" cmpd="sng" w="38100">
                      <a:solidFill>
                        <a:schemeClr val="accent1"/>
                      </a:solidFill>
                      <a:prstDash val="solid"/>
                      <a:round/>
                      <a:headEnd len="sm" w="sm" type="none"/>
                      <a:tailEnd len="sm" w="sm" type="none"/>
                    </a:lnB>
                    <a:solidFill>
                      <a:schemeClr val="lt1"/>
                    </a:solidFill>
                  </a:tcPr>
                </a:tc>
                <a:tc>
                  <a:txBody>
                    <a:bodyPr/>
                    <a:lstStyle/>
                    <a:p>
                      <a:pPr indent="0" lvl="0" marL="0" marR="0" rtl="0" algn="ctr">
                        <a:lnSpc>
                          <a:spcPct val="100000"/>
                        </a:lnSpc>
                        <a:spcBef>
                          <a:spcPts val="0"/>
                        </a:spcBef>
                        <a:spcAft>
                          <a:spcPts val="0"/>
                        </a:spcAft>
                        <a:buClr>
                          <a:srgbClr val="000000"/>
                        </a:buClr>
                        <a:buSzPts val="1300"/>
                        <a:buFont typeface="Arial"/>
                        <a:buNone/>
                      </a:pPr>
                      <a:r>
                        <a:rPr lang="th-TH" sz="1300" u="none" cap="none" strike="noStrike">
                          <a:solidFill>
                            <a:schemeClr val="dk1"/>
                          </a:solidFill>
                        </a:rPr>
                        <a:t>สามารถคำนวณได้อย่างถูกต้อง</a:t>
                      </a:r>
                      <a:endParaRPr sz="1300" u="none" cap="none" strike="noStrike">
                        <a:solidFill>
                          <a:schemeClr val="dk1"/>
                        </a:solidFill>
                      </a:endParaRPr>
                    </a:p>
                  </a:txBody>
                  <a:tcPr marT="91425" marB="91425" marR="91425" marL="91425" anchor="ctr">
                    <a:lnL cap="flat" cmpd="sng" w="38100">
                      <a:solidFill>
                        <a:schemeClr val="accent1"/>
                      </a:solidFill>
                      <a:prstDash val="solid"/>
                      <a:round/>
                      <a:headEnd len="sm" w="sm" type="none"/>
                      <a:tailEnd len="sm" w="sm" type="none"/>
                    </a:lnL>
                    <a:lnR cap="flat" cmpd="sng" w="38100">
                      <a:solidFill>
                        <a:schemeClr val="accent1"/>
                      </a:solidFill>
                      <a:prstDash val="solid"/>
                      <a:round/>
                      <a:headEnd len="sm" w="sm" type="none"/>
                      <a:tailEnd len="sm" w="sm" type="none"/>
                    </a:lnR>
                    <a:lnT cap="flat" cmpd="sng" w="38100">
                      <a:solidFill>
                        <a:schemeClr val="accent1"/>
                      </a:solidFill>
                      <a:prstDash val="solid"/>
                      <a:round/>
                      <a:headEnd len="sm" w="sm" type="none"/>
                      <a:tailEnd len="sm" w="sm" type="none"/>
                    </a:lnT>
                    <a:lnB cap="flat" cmpd="sng" w="38100">
                      <a:solidFill>
                        <a:schemeClr val="accent1"/>
                      </a:solidFill>
                      <a:prstDash val="solid"/>
                      <a:round/>
                      <a:headEnd len="sm" w="sm" type="none"/>
                      <a:tailEnd len="sm" w="sm" type="none"/>
                    </a:lnB>
                    <a:solidFill>
                      <a:schemeClr val="lt1"/>
                    </a:solidFill>
                  </a:tcPr>
                </a:tc>
              </a:tr>
            </a:tbl>
          </a:graphicData>
        </a:graphic>
      </p:graphicFrame>
      <p:sp>
        <p:nvSpPr>
          <p:cNvPr id="603" name="Google Shape;603;p47"/>
          <p:cNvSpPr txBox="1"/>
          <p:nvPr/>
        </p:nvSpPr>
        <p:spPr>
          <a:xfrm>
            <a:off x="1284529" y="359353"/>
            <a:ext cx="7597890" cy="826262"/>
          </a:xfrm>
          <a:prstGeom prst="rect">
            <a:avLst/>
          </a:prstGeom>
          <a:noFill/>
          <a:ln>
            <a:noFill/>
          </a:ln>
        </p:spPr>
        <p:txBody>
          <a:bodyPr anchorCtr="0" anchor="t" bIns="91425" lIns="91425" spcFirstLastPara="1" rIns="91425" wrap="square" tIns="91425">
            <a:noAutofit/>
          </a:bodyPr>
          <a:lstStyle/>
          <a:p>
            <a:pPr indent="0" lvl="0" marL="0" marR="0" rtl="0" algn="l">
              <a:lnSpc>
                <a:spcPct val="150000"/>
              </a:lnSpc>
              <a:spcBef>
                <a:spcPts val="0"/>
              </a:spcBef>
              <a:spcAft>
                <a:spcPts val="0"/>
              </a:spcAft>
              <a:buClr>
                <a:schemeClr val="dk1"/>
              </a:buClr>
              <a:buSzPts val="1100"/>
              <a:buFont typeface="Vidaloka"/>
              <a:buNone/>
            </a:pPr>
            <a:r>
              <a:rPr b="1" i="0" lang="th-TH" sz="4800" u="sng" cap="none" strike="noStrike">
                <a:solidFill>
                  <a:schemeClr val="dk1"/>
                </a:solidFill>
                <a:latin typeface="Vidaloka"/>
                <a:ea typeface="Vidaloka"/>
                <a:cs typeface="Vidaloka"/>
                <a:sym typeface="Vidaloka"/>
              </a:rPr>
              <a:t>เกณฑ์การวัดและประเมินผล</a:t>
            </a:r>
            <a:endParaRPr b="1" i="0" sz="4800" u="sng" cap="none" strike="noStrike">
              <a:solidFill>
                <a:schemeClr val="dk1"/>
              </a:solidFill>
              <a:latin typeface="Vidaloka"/>
              <a:ea typeface="Vidaloka"/>
              <a:cs typeface="Vidaloka"/>
              <a:sym typeface="Vidaloka"/>
            </a:endParaRPr>
          </a:p>
        </p:txBody>
      </p:sp>
      <p:pic>
        <p:nvPicPr>
          <p:cNvPr descr="Grading Generic color lineal-color icon" id="604" name="Google Shape;604;p47"/>
          <p:cNvPicPr preferRelativeResize="0"/>
          <p:nvPr/>
        </p:nvPicPr>
        <p:blipFill rotWithShape="1">
          <a:blip r:embed="rId3">
            <a:alphaModFix/>
          </a:blip>
          <a:srcRect b="0" l="0" r="0" t="0"/>
          <a:stretch/>
        </p:blipFill>
        <p:spPr>
          <a:xfrm>
            <a:off x="190895" y="456809"/>
            <a:ext cx="1093635" cy="1123511"/>
          </a:xfrm>
          <a:prstGeom prst="rect">
            <a:avLst/>
          </a:prstGeom>
          <a:noFill/>
          <a:ln>
            <a:noFill/>
          </a:ln>
        </p:spPr>
      </p:pic>
      <p:pic>
        <p:nvPicPr>
          <p:cNvPr id="605" name="Google Shape;605;p47"/>
          <p:cNvPicPr preferRelativeResize="0"/>
          <p:nvPr/>
        </p:nvPicPr>
        <p:blipFill rotWithShape="1">
          <a:blip r:embed="rId4">
            <a:alphaModFix/>
          </a:blip>
          <a:srcRect b="0" l="0" r="0" t="0"/>
          <a:stretch/>
        </p:blipFill>
        <p:spPr>
          <a:xfrm>
            <a:off x="7973212" y="285359"/>
            <a:ext cx="1314633" cy="352474"/>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602"/>
                                        </p:tgtEl>
                                        <p:attrNameLst>
                                          <p:attrName>style.visibility</p:attrName>
                                        </p:attrNameLst>
                                      </p:cBhvr>
                                      <p:to>
                                        <p:strVal val="visible"/>
                                      </p:to>
                                    </p:set>
                                    <p:animEffect filter="fade" transition="in">
                                      <p:cBhvr>
                                        <p:cTn dur="1000"/>
                                        <p:tgtEl>
                                          <p:spTgt spid="602"/>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09" name="Shape 609"/>
        <p:cNvGrpSpPr/>
        <p:nvPr/>
      </p:nvGrpSpPr>
      <p:grpSpPr>
        <a:xfrm>
          <a:off x="0" y="0"/>
          <a:ext cx="0" cy="0"/>
          <a:chOff x="0" y="0"/>
          <a:chExt cx="0" cy="0"/>
        </a:xfrm>
      </p:grpSpPr>
      <p:sp>
        <p:nvSpPr>
          <p:cNvPr id="610" name="Google Shape;610;p48"/>
          <p:cNvSpPr txBox="1"/>
          <p:nvPr>
            <p:ph type="title"/>
          </p:nvPr>
        </p:nvSpPr>
        <p:spPr>
          <a:xfrm>
            <a:off x="4468034" y="885825"/>
            <a:ext cx="4305851" cy="356715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Clr>
                <a:schemeClr val="dk1"/>
              </a:buClr>
              <a:buSzPts val="1100"/>
              <a:buFont typeface="Arial"/>
              <a:buNone/>
            </a:pPr>
            <a:r>
              <a:rPr lang="th-TH" sz="2400"/>
              <a:t>อัตราส่วนตรีโกณมิติช่วยวิศวกรโยธา</a:t>
            </a:r>
            <a:br>
              <a:rPr lang="th-TH" sz="2400"/>
            </a:br>
            <a:r>
              <a:rPr lang="th-TH" sz="2400"/>
              <a:t>ในการสร้างทางลาดสำหรับรถเข็นได้</a:t>
            </a:r>
            <a:br>
              <a:rPr lang="th-TH" sz="2400"/>
            </a:br>
            <a:r>
              <a:rPr lang="th-TH" sz="2400"/>
              <a:t>โดยใช้ความรู้ทางคณิตศาสตร์และเครื่องคำนวณวิทยาศาสตร์ </a:t>
            </a:r>
            <a:br>
              <a:rPr lang="th-TH" sz="2400"/>
            </a:br>
            <a:r>
              <a:rPr lang="th-TH" sz="2400"/>
              <a:t>เพื่อหามุมและความยาวต่าง ๆ </a:t>
            </a:r>
            <a:br>
              <a:rPr lang="th-TH" sz="2400"/>
            </a:br>
            <a:r>
              <a:rPr lang="th-TH" sz="2400"/>
              <a:t>ในการสร้างทางลาดที่ใช้งานได้ง่ายและปลอดภัย</a:t>
            </a:r>
            <a:endParaRPr sz="2400"/>
          </a:p>
        </p:txBody>
      </p:sp>
      <p:pic>
        <p:nvPicPr>
          <p:cNvPr descr="Math Images - Free Download on Freepik" id="611" name="Google Shape;611;p48"/>
          <p:cNvPicPr preferRelativeResize="0"/>
          <p:nvPr/>
        </p:nvPicPr>
        <p:blipFill rotWithShape="1">
          <a:blip r:embed="rId3">
            <a:alphaModFix/>
          </a:blip>
          <a:srcRect b="0" l="0" r="0" t="0"/>
          <a:stretch/>
        </p:blipFill>
        <p:spPr>
          <a:xfrm>
            <a:off x="299400" y="1314449"/>
            <a:ext cx="4272600" cy="2143125"/>
          </a:xfrm>
          <a:prstGeom prst="rect">
            <a:avLst/>
          </a:prstGeom>
          <a:noFill/>
          <a:ln>
            <a:noFill/>
          </a:ln>
        </p:spPr>
      </p:pic>
      <p:pic>
        <p:nvPicPr>
          <p:cNvPr id="612" name="Google Shape;612;p48"/>
          <p:cNvPicPr preferRelativeResize="0"/>
          <p:nvPr/>
        </p:nvPicPr>
        <p:blipFill rotWithShape="1">
          <a:blip r:embed="rId4">
            <a:alphaModFix/>
          </a:blip>
          <a:srcRect b="0" l="0" r="0" t="0"/>
          <a:stretch/>
        </p:blipFill>
        <p:spPr>
          <a:xfrm>
            <a:off x="7215975" y="4452975"/>
            <a:ext cx="1314633" cy="352474"/>
          </a:xfrm>
          <a:prstGeom prst="rect">
            <a:avLst/>
          </a:prstGeom>
          <a:noFill/>
          <a:ln>
            <a:noFill/>
          </a:ln>
        </p:spPr>
      </p:pic>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16" name="Shape 616"/>
        <p:cNvGrpSpPr/>
        <p:nvPr/>
      </p:nvGrpSpPr>
      <p:grpSpPr>
        <a:xfrm>
          <a:off x="0" y="0"/>
          <a:ext cx="0" cy="0"/>
          <a:chOff x="0" y="0"/>
          <a:chExt cx="0" cy="0"/>
        </a:xfrm>
      </p:grpSpPr>
      <p:sp>
        <p:nvSpPr>
          <p:cNvPr id="617" name="Google Shape;617;p49"/>
          <p:cNvSpPr txBox="1"/>
          <p:nvPr/>
        </p:nvSpPr>
        <p:spPr>
          <a:xfrm>
            <a:off x="-323196" y="1390799"/>
            <a:ext cx="9876117" cy="16443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None/>
            </a:pPr>
            <a:r>
              <a:rPr b="1" i="0" lang="th-TH" sz="10000" u="none" cap="none" strike="noStrike">
                <a:solidFill>
                  <a:srgbClr val="000000"/>
                </a:solidFill>
                <a:latin typeface="Vidaloka"/>
                <a:ea typeface="Vidaloka"/>
                <a:cs typeface="Vidaloka"/>
                <a:sym typeface="Vidaloka"/>
              </a:rPr>
              <a:t>สำหรับคุณครู</a:t>
            </a:r>
            <a:endParaRPr b="1" i="0" sz="10000" u="none" cap="none" strike="noStrike">
              <a:solidFill>
                <a:srgbClr val="000000"/>
              </a:solidFill>
              <a:latin typeface="Vidaloka"/>
              <a:ea typeface="Vidaloka"/>
              <a:cs typeface="Vidaloka"/>
              <a:sym typeface="Vidaloka"/>
            </a:endParaRPr>
          </a:p>
        </p:txBody>
      </p:sp>
      <p:sp>
        <p:nvSpPr>
          <p:cNvPr id="618" name="Google Shape;618;p49"/>
          <p:cNvSpPr txBox="1"/>
          <p:nvPr/>
        </p:nvSpPr>
        <p:spPr>
          <a:xfrm>
            <a:off x="1554712" y="3035099"/>
            <a:ext cx="6120300" cy="3750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1200"/>
              </a:spcAft>
              <a:buNone/>
            </a:pPr>
            <a:r>
              <a:rPr b="0" i="0" lang="th-TH" sz="1600" u="none" cap="none" strike="noStrike">
                <a:solidFill>
                  <a:srgbClr val="000000"/>
                </a:solidFill>
                <a:latin typeface="Montserrat"/>
                <a:ea typeface="Montserrat"/>
                <a:cs typeface="Montserrat"/>
                <a:sym typeface="Montserrat"/>
              </a:rPr>
              <a:t>แนวทางการแก้ปัญหาที่เป็นไปได้ + Rubrics</a:t>
            </a:r>
            <a:endParaRPr/>
          </a:p>
        </p:txBody>
      </p:sp>
      <p:pic>
        <p:nvPicPr>
          <p:cNvPr id="619" name="Google Shape;619;p49"/>
          <p:cNvPicPr preferRelativeResize="0"/>
          <p:nvPr/>
        </p:nvPicPr>
        <p:blipFill rotWithShape="1">
          <a:blip r:embed="rId3">
            <a:alphaModFix/>
          </a:blip>
          <a:srcRect b="0" l="0" r="0" t="0"/>
          <a:stretch/>
        </p:blipFill>
        <p:spPr>
          <a:xfrm>
            <a:off x="7973212" y="285359"/>
            <a:ext cx="1314633" cy="352474"/>
          </a:xfrm>
          <a:prstGeom prst="rect">
            <a:avLst/>
          </a:prstGeom>
          <a:noFill/>
          <a:ln>
            <a:noFill/>
          </a:ln>
        </p:spPr>
      </p:pic>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23" name="Shape 623"/>
        <p:cNvGrpSpPr/>
        <p:nvPr/>
      </p:nvGrpSpPr>
      <p:grpSpPr>
        <a:xfrm>
          <a:off x="0" y="0"/>
          <a:ext cx="0" cy="0"/>
          <a:chOff x="0" y="0"/>
          <a:chExt cx="0" cy="0"/>
        </a:xfrm>
      </p:grpSpPr>
      <p:graphicFrame>
        <p:nvGraphicFramePr>
          <p:cNvPr id="624" name="Google Shape;624;p50"/>
          <p:cNvGraphicFramePr/>
          <p:nvPr/>
        </p:nvGraphicFramePr>
        <p:xfrm>
          <a:off x="338906" y="2274891"/>
          <a:ext cx="3000000" cy="3000000"/>
        </p:xfrm>
        <a:graphic>
          <a:graphicData uri="http://schemas.openxmlformats.org/drawingml/2006/table">
            <a:tbl>
              <a:tblPr bandRow="1" firstRow="1">
                <a:noFill/>
                <a:tableStyleId>{0C2CD4D8-721E-4283-9DFF-5364B3344A12}</a:tableStyleId>
              </a:tblPr>
              <a:tblGrid>
                <a:gridCol w="1393150"/>
                <a:gridCol w="2357675"/>
                <a:gridCol w="2357675"/>
                <a:gridCol w="2357675"/>
              </a:tblGrid>
              <a:tr h="237275">
                <a:tc>
                  <a:txBody>
                    <a:bodyPr/>
                    <a:lstStyle/>
                    <a:p>
                      <a:pPr indent="0" lvl="0" marL="0" marR="0" rtl="0" algn="ctr">
                        <a:lnSpc>
                          <a:spcPct val="100000"/>
                        </a:lnSpc>
                        <a:spcBef>
                          <a:spcPts val="0"/>
                        </a:spcBef>
                        <a:spcAft>
                          <a:spcPts val="0"/>
                        </a:spcAft>
                        <a:buNone/>
                      </a:pPr>
                      <a:r>
                        <a:rPr b="1" lang="th-TH" sz="1400" u="none" cap="none" strike="noStrike">
                          <a:latin typeface="Vidaloka"/>
                          <a:ea typeface="Vidaloka"/>
                          <a:cs typeface="Vidaloka"/>
                          <a:sym typeface="Vidaloka"/>
                        </a:rPr>
                        <a:t>รายการ</a:t>
                      </a:r>
                      <a:endParaRPr b="1" sz="1400" u="none" cap="none" strike="noStrike">
                        <a:latin typeface="Vidaloka"/>
                        <a:ea typeface="Vidaloka"/>
                        <a:cs typeface="Vidaloka"/>
                        <a:sym typeface="Vidaloka"/>
                      </a:endParaRPr>
                    </a:p>
                  </a:txBody>
                  <a:tcPr marT="34300" marB="34300" marR="68575" marL="68575"/>
                </a:tc>
                <a:tc>
                  <a:txBody>
                    <a:bodyPr/>
                    <a:lstStyle/>
                    <a:p>
                      <a:pPr indent="0" lvl="0" marL="0" marR="0" rtl="0" algn="ctr">
                        <a:lnSpc>
                          <a:spcPct val="100000"/>
                        </a:lnSpc>
                        <a:spcBef>
                          <a:spcPts val="0"/>
                        </a:spcBef>
                        <a:spcAft>
                          <a:spcPts val="0"/>
                        </a:spcAft>
                        <a:buNone/>
                      </a:pPr>
                      <a:r>
                        <a:rPr lang="th-TH" sz="1400" u="none" cap="none" strike="noStrike">
                          <a:latin typeface="Vidaloka"/>
                          <a:ea typeface="Vidaloka"/>
                          <a:cs typeface="Vidaloka"/>
                          <a:sym typeface="Vidaloka"/>
                        </a:rPr>
                        <a:t>0 คะแนน</a:t>
                      </a:r>
                      <a:endParaRPr sz="1400" u="none" cap="none" strike="noStrike">
                        <a:latin typeface="Vidaloka"/>
                        <a:ea typeface="Vidaloka"/>
                        <a:cs typeface="Vidaloka"/>
                        <a:sym typeface="Vidaloka"/>
                      </a:endParaRPr>
                    </a:p>
                  </a:txBody>
                  <a:tcPr marT="34300" marB="34300" marR="68575" marL="68575"/>
                </a:tc>
                <a:tc>
                  <a:txBody>
                    <a:bodyPr/>
                    <a:lstStyle/>
                    <a:p>
                      <a:pPr indent="0" lvl="0" marL="0" marR="0" rtl="0" algn="ctr">
                        <a:lnSpc>
                          <a:spcPct val="100000"/>
                        </a:lnSpc>
                        <a:spcBef>
                          <a:spcPts val="0"/>
                        </a:spcBef>
                        <a:spcAft>
                          <a:spcPts val="0"/>
                        </a:spcAft>
                        <a:buNone/>
                      </a:pPr>
                      <a:r>
                        <a:rPr lang="th-TH" sz="1400" u="none" cap="none" strike="noStrike">
                          <a:latin typeface="Vidaloka"/>
                          <a:ea typeface="Vidaloka"/>
                          <a:cs typeface="Vidaloka"/>
                          <a:sym typeface="Vidaloka"/>
                        </a:rPr>
                        <a:t>1 คะแนน</a:t>
                      </a:r>
                      <a:endParaRPr sz="1400" u="none" cap="none" strike="noStrike">
                        <a:latin typeface="Vidaloka"/>
                        <a:ea typeface="Vidaloka"/>
                        <a:cs typeface="Vidaloka"/>
                        <a:sym typeface="Vidaloka"/>
                      </a:endParaRPr>
                    </a:p>
                  </a:txBody>
                  <a:tcPr marT="34300" marB="34300" marR="68575" marL="68575"/>
                </a:tc>
                <a:tc>
                  <a:txBody>
                    <a:bodyPr/>
                    <a:lstStyle/>
                    <a:p>
                      <a:pPr indent="0" lvl="0" marL="0" marR="0" rtl="0" algn="ctr">
                        <a:lnSpc>
                          <a:spcPct val="100000"/>
                        </a:lnSpc>
                        <a:spcBef>
                          <a:spcPts val="0"/>
                        </a:spcBef>
                        <a:spcAft>
                          <a:spcPts val="0"/>
                        </a:spcAft>
                        <a:buNone/>
                      </a:pPr>
                      <a:r>
                        <a:rPr lang="th-TH" sz="1400" u="none" cap="none" strike="noStrike">
                          <a:latin typeface="Vidaloka"/>
                          <a:ea typeface="Vidaloka"/>
                          <a:cs typeface="Vidaloka"/>
                          <a:sym typeface="Vidaloka"/>
                        </a:rPr>
                        <a:t>2 คะแนน</a:t>
                      </a:r>
                      <a:endParaRPr sz="1400" u="none" cap="none" strike="noStrike">
                        <a:latin typeface="Vidaloka"/>
                        <a:ea typeface="Vidaloka"/>
                        <a:cs typeface="Vidaloka"/>
                        <a:sym typeface="Vidaloka"/>
                      </a:endParaRPr>
                    </a:p>
                  </a:txBody>
                  <a:tcPr marT="34300" marB="34300" marR="68575" marL="68575"/>
                </a:tc>
              </a:tr>
              <a:tr h="416850">
                <a:tc>
                  <a:txBody>
                    <a:bodyPr/>
                    <a:lstStyle/>
                    <a:p>
                      <a:pPr indent="0" lvl="0" marL="0" marR="0" rtl="0" algn="l">
                        <a:lnSpc>
                          <a:spcPct val="100000"/>
                        </a:lnSpc>
                        <a:spcBef>
                          <a:spcPts val="0"/>
                        </a:spcBef>
                        <a:spcAft>
                          <a:spcPts val="0"/>
                        </a:spcAft>
                        <a:buNone/>
                      </a:pPr>
                      <a:r>
                        <a:rPr b="1" lang="th-TH" sz="1400" u="none" cap="none" strike="noStrike">
                          <a:latin typeface="Vidaloka"/>
                          <a:ea typeface="Vidaloka"/>
                          <a:cs typeface="Vidaloka"/>
                          <a:sym typeface="Vidaloka"/>
                        </a:rPr>
                        <a:t>ความเข้าใจทางเรขาคณิต</a:t>
                      </a:r>
                      <a:endParaRPr b="1" sz="1400" u="none" cap="none" strike="noStrike">
                        <a:latin typeface="Vidaloka"/>
                        <a:ea typeface="Vidaloka"/>
                        <a:cs typeface="Vidaloka"/>
                        <a:sym typeface="Vidaloka"/>
                      </a:endParaRPr>
                    </a:p>
                  </a:txBody>
                  <a:tcPr marT="34300" marB="34300" marR="68575" marL="68575"/>
                </a:tc>
                <a:tc>
                  <a:txBody>
                    <a:bodyPr/>
                    <a:lstStyle/>
                    <a:p>
                      <a:pPr indent="0" lvl="0" marL="0" marR="0" rtl="0" algn="l">
                        <a:lnSpc>
                          <a:spcPct val="100000"/>
                        </a:lnSpc>
                        <a:spcBef>
                          <a:spcPts val="0"/>
                        </a:spcBef>
                        <a:spcAft>
                          <a:spcPts val="0"/>
                        </a:spcAft>
                        <a:buNone/>
                      </a:pPr>
                      <a:r>
                        <a:rPr lang="th-TH" sz="1200" u="none" cap="none" strike="noStrike">
                          <a:latin typeface="Vidaloka"/>
                          <a:ea typeface="Vidaloka"/>
                          <a:cs typeface="Vidaloka"/>
                          <a:sym typeface="Vidaloka"/>
                        </a:rPr>
                        <a:t>นักเรียนไม่ได้แสดงให้เห็นถึงความเข้าใจเกี่ยวกับ</a:t>
                      </a:r>
                      <a:br>
                        <a:rPr lang="th-TH" sz="1200" u="none" cap="none" strike="noStrike">
                          <a:latin typeface="Vidaloka"/>
                          <a:ea typeface="Vidaloka"/>
                          <a:cs typeface="Vidaloka"/>
                          <a:sym typeface="Vidaloka"/>
                        </a:rPr>
                      </a:br>
                      <a:r>
                        <a:rPr lang="th-TH" sz="1200" u="none" cap="none" strike="noStrike">
                          <a:latin typeface="Vidaloka"/>
                          <a:ea typeface="Vidaloka"/>
                          <a:cs typeface="Vidaloka"/>
                          <a:sym typeface="Vidaloka"/>
                        </a:rPr>
                        <a:t>ทรงเรขาคณิตของทางลาด หรือสูตรการหาปริมาตร</a:t>
                      </a:r>
                      <a:endParaRPr sz="1200" u="none" cap="none" strike="noStrike">
                        <a:latin typeface="Vidaloka"/>
                        <a:ea typeface="Vidaloka"/>
                        <a:cs typeface="Vidaloka"/>
                        <a:sym typeface="Vidaloka"/>
                      </a:endParaRPr>
                    </a:p>
                  </a:txBody>
                  <a:tcPr marT="34300" marB="34300" marR="68575" marL="68575"/>
                </a:tc>
                <a:tc>
                  <a:txBody>
                    <a:bodyPr/>
                    <a:lstStyle/>
                    <a:p>
                      <a:pPr indent="0" lvl="0" marL="0" marR="0" rtl="0" algn="l">
                        <a:lnSpc>
                          <a:spcPct val="100000"/>
                        </a:lnSpc>
                        <a:spcBef>
                          <a:spcPts val="0"/>
                        </a:spcBef>
                        <a:spcAft>
                          <a:spcPts val="0"/>
                        </a:spcAft>
                        <a:buNone/>
                      </a:pPr>
                      <a:r>
                        <a:rPr lang="th-TH" sz="1200" u="none" cap="none" strike="noStrike">
                          <a:latin typeface="Vidaloka"/>
                          <a:ea typeface="Vidaloka"/>
                          <a:cs typeface="Vidaloka"/>
                          <a:sym typeface="Vidaloka"/>
                        </a:rPr>
                        <a:t>นักเรียนมีความเข้าใจเกี่ยวกับรูปเรขาคณิตของทางลาด หรือสูตรการหาปริมาตร แต่มีข้อผิดพลาดบ้าง</a:t>
                      </a:r>
                      <a:endParaRPr sz="1200" u="none" cap="none" strike="noStrike">
                        <a:latin typeface="Vidaloka"/>
                        <a:ea typeface="Vidaloka"/>
                        <a:cs typeface="Vidaloka"/>
                        <a:sym typeface="Vidaloka"/>
                      </a:endParaRPr>
                    </a:p>
                  </a:txBody>
                  <a:tcPr marT="34300" marB="34300" marR="68575" marL="68575"/>
                </a:tc>
                <a:tc>
                  <a:txBody>
                    <a:bodyPr/>
                    <a:lstStyle/>
                    <a:p>
                      <a:pPr indent="0" lvl="0" marL="0" marR="0" rtl="0" algn="l">
                        <a:lnSpc>
                          <a:spcPct val="100000"/>
                        </a:lnSpc>
                        <a:spcBef>
                          <a:spcPts val="0"/>
                        </a:spcBef>
                        <a:spcAft>
                          <a:spcPts val="0"/>
                        </a:spcAft>
                        <a:buNone/>
                      </a:pPr>
                      <a:r>
                        <a:rPr lang="th-TH" sz="1200" u="none" cap="none" strike="noStrike">
                          <a:latin typeface="Vidaloka"/>
                          <a:ea typeface="Vidaloka"/>
                          <a:cs typeface="Vidaloka"/>
                          <a:sym typeface="Vidaloka"/>
                        </a:rPr>
                        <a:t>นักเรียนระบุทรงเรขาคณิตได้อย่างถูกต้อง </a:t>
                      </a:r>
                      <a:br>
                        <a:rPr lang="th-TH" sz="1200" u="none" cap="none" strike="noStrike">
                          <a:latin typeface="Vidaloka"/>
                          <a:ea typeface="Vidaloka"/>
                          <a:cs typeface="Vidaloka"/>
                          <a:sym typeface="Vidaloka"/>
                        </a:rPr>
                      </a:br>
                      <a:r>
                        <a:rPr lang="th-TH" sz="1200" u="none" cap="none" strike="noStrike">
                          <a:latin typeface="Vidaloka"/>
                          <a:ea typeface="Vidaloka"/>
                          <a:cs typeface="Vidaloka"/>
                          <a:sym typeface="Vidaloka"/>
                        </a:rPr>
                        <a:t>และใช้สูตรการหาปริมาตรได้อย่างแม่นยำ</a:t>
                      </a:r>
                      <a:endParaRPr sz="1200" u="none" cap="none" strike="noStrike">
                        <a:latin typeface="Vidaloka"/>
                        <a:ea typeface="Vidaloka"/>
                        <a:cs typeface="Vidaloka"/>
                        <a:sym typeface="Vidaloka"/>
                      </a:endParaRPr>
                    </a:p>
                  </a:txBody>
                  <a:tcPr marT="34300" marB="34300" marR="68575" marL="68575"/>
                </a:tc>
              </a:tr>
              <a:tr h="519450">
                <a:tc>
                  <a:txBody>
                    <a:bodyPr/>
                    <a:lstStyle/>
                    <a:p>
                      <a:pPr indent="0" lvl="0" marL="0" marR="0" rtl="0" algn="l">
                        <a:lnSpc>
                          <a:spcPct val="100000"/>
                        </a:lnSpc>
                        <a:spcBef>
                          <a:spcPts val="0"/>
                        </a:spcBef>
                        <a:spcAft>
                          <a:spcPts val="0"/>
                        </a:spcAft>
                        <a:buNone/>
                      </a:pPr>
                      <a:r>
                        <a:rPr b="1" lang="th-TH" sz="1400" u="none" cap="none" strike="noStrike">
                          <a:latin typeface="Vidaloka"/>
                          <a:ea typeface="Vidaloka"/>
                          <a:cs typeface="Vidaloka"/>
                          <a:sym typeface="Vidaloka"/>
                        </a:rPr>
                        <a:t>การประยุกต์ใช้อัตราส่วนตรีโกณมิติ</a:t>
                      </a:r>
                      <a:endParaRPr b="1" sz="1400" u="none" cap="none" strike="noStrike">
                        <a:latin typeface="Vidaloka"/>
                        <a:ea typeface="Vidaloka"/>
                        <a:cs typeface="Vidaloka"/>
                        <a:sym typeface="Vidaloka"/>
                      </a:endParaRPr>
                    </a:p>
                  </a:txBody>
                  <a:tcPr marT="34300" marB="34300" marR="68575" marL="68575"/>
                </a:tc>
                <a:tc>
                  <a:txBody>
                    <a:bodyPr/>
                    <a:lstStyle/>
                    <a:p>
                      <a:pPr indent="0" lvl="0" marL="0" marR="0" rtl="0" algn="l">
                        <a:lnSpc>
                          <a:spcPct val="100000"/>
                        </a:lnSpc>
                        <a:spcBef>
                          <a:spcPts val="0"/>
                        </a:spcBef>
                        <a:spcAft>
                          <a:spcPts val="0"/>
                        </a:spcAft>
                        <a:buNone/>
                      </a:pPr>
                      <a:r>
                        <a:rPr b="0" i="0" lang="th-TH" sz="1200" u="none" cap="none" strike="noStrike">
                          <a:solidFill>
                            <a:schemeClr val="dk1"/>
                          </a:solidFill>
                          <a:latin typeface="Vidaloka"/>
                          <a:ea typeface="Vidaloka"/>
                          <a:cs typeface="Vidaloka"/>
                          <a:sym typeface="Vidaloka"/>
                        </a:rPr>
                        <a:t>นักเรียนไม่สามารถประยุกต์ใช้อัตราส่วนตรีโกณมิติได้อย่างถูกต้อง และไม่สามารถแสดงทักษะในการแก้ปัญหาได้</a:t>
                      </a:r>
                      <a:endParaRPr sz="1200" u="none" cap="none" strike="noStrike">
                        <a:latin typeface="Vidaloka"/>
                        <a:ea typeface="Vidaloka"/>
                        <a:cs typeface="Vidaloka"/>
                        <a:sym typeface="Vidaloka"/>
                      </a:endParaRPr>
                    </a:p>
                  </a:txBody>
                  <a:tcPr marT="34300" marB="34300" marR="68575" marL="68575"/>
                </a:tc>
                <a:tc>
                  <a:txBody>
                    <a:bodyPr/>
                    <a:lstStyle/>
                    <a:p>
                      <a:pPr indent="0" lvl="0" marL="0" marR="0" rtl="0" algn="l">
                        <a:lnSpc>
                          <a:spcPct val="100000"/>
                        </a:lnSpc>
                        <a:spcBef>
                          <a:spcPts val="0"/>
                        </a:spcBef>
                        <a:spcAft>
                          <a:spcPts val="0"/>
                        </a:spcAft>
                        <a:buClr>
                          <a:srgbClr val="000000"/>
                        </a:buClr>
                        <a:buSzPts val="1200"/>
                        <a:buFont typeface="Arial"/>
                        <a:buNone/>
                      </a:pPr>
                      <a:r>
                        <a:rPr b="0" i="0" lang="th-TH" sz="1200" u="none" cap="none" strike="noStrike">
                          <a:solidFill>
                            <a:schemeClr val="dk1"/>
                          </a:solidFill>
                          <a:latin typeface="Vidaloka"/>
                          <a:ea typeface="Vidaloka"/>
                          <a:cs typeface="Vidaloka"/>
                          <a:sym typeface="Vidaloka"/>
                        </a:rPr>
                        <a:t>นักเรียนสามารถประยุกต์ใช้อัตราส่วนตรีโกณมิติได้บางส่วนและแสดงทักษะในการแก้ปัญหาพื้นฐานได้</a:t>
                      </a:r>
                      <a:endParaRPr sz="1200" u="none" cap="none" strike="noStrike">
                        <a:latin typeface="Vidaloka"/>
                        <a:ea typeface="Vidaloka"/>
                        <a:cs typeface="Vidaloka"/>
                        <a:sym typeface="Vidaloka"/>
                      </a:endParaRPr>
                    </a:p>
                  </a:txBody>
                  <a:tcPr marT="34300" marB="34300" marR="68575" marL="68575"/>
                </a:tc>
                <a:tc>
                  <a:txBody>
                    <a:bodyPr/>
                    <a:lstStyle/>
                    <a:p>
                      <a:pPr indent="0" lvl="0" marL="0" marR="0" rtl="0" algn="l">
                        <a:lnSpc>
                          <a:spcPct val="100000"/>
                        </a:lnSpc>
                        <a:spcBef>
                          <a:spcPts val="0"/>
                        </a:spcBef>
                        <a:spcAft>
                          <a:spcPts val="0"/>
                        </a:spcAft>
                        <a:buClr>
                          <a:srgbClr val="000000"/>
                        </a:buClr>
                        <a:buSzPts val="1200"/>
                        <a:buFont typeface="Arial"/>
                        <a:buNone/>
                      </a:pPr>
                      <a:r>
                        <a:rPr b="0" i="0" lang="th-TH" sz="1200" u="none" cap="none" strike="noStrike">
                          <a:solidFill>
                            <a:schemeClr val="dk1"/>
                          </a:solidFill>
                          <a:latin typeface="Vidaloka"/>
                          <a:ea typeface="Vidaloka"/>
                          <a:cs typeface="Vidaloka"/>
                          <a:sym typeface="Vidaloka"/>
                        </a:rPr>
                        <a:t>นักเรียนสามารถประยุกต์ใช้อัตราส่วนตรีโกณมิติได้อย่างถูกต้องและแสดงทักษะในการแก้ปัญหาได้อย่างเชี่ยวชาญ</a:t>
                      </a:r>
                      <a:endParaRPr sz="1200" u="none" cap="none" strike="noStrike">
                        <a:latin typeface="Vidaloka"/>
                        <a:ea typeface="Vidaloka"/>
                        <a:cs typeface="Vidaloka"/>
                        <a:sym typeface="Vidaloka"/>
                      </a:endParaRPr>
                    </a:p>
                  </a:txBody>
                  <a:tcPr marT="34300" marB="34300" marR="68575" marL="68575"/>
                </a:tc>
              </a:tr>
              <a:tr h="237275">
                <a:tc>
                  <a:txBody>
                    <a:bodyPr/>
                    <a:lstStyle/>
                    <a:p>
                      <a:pPr indent="0" lvl="0" marL="0" marR="0" rtl="0" algn="l">
                        <a:lnSpc>
                          <a:spcPct val="100000"/>
                        </a:lnSpc>
                        <a:spcBef>
                          <a:spcPts val="0"/>
                        </a:spcBef>
                        <a:spcAft>
                          <a:spcPts val="0"/>
                        </a:spcAft>
                        <a:buNone/>
                      </a:pPr>
                      <a:r>
                        <a:rPr b="1" lang="th-TH" sz="1400" u="none" cap="none" strike="noStrike">
                          <a:latin typeface="Vidaloka"/>
                          <a:ea typeface="Vidaloka"/>
                          <a:cs typeface="Vidaloka"/>
                          <a:sym typeface="Vidaloka"/>
                        </a:rPr>
                        <a:t>การให้เหตุผลในการวัด</a:t>
                      </a:r>
                      <a:endParaRPr b="1" sz="1400" u="none" cap="none" strike="noStrike">
                        <a:latin typeface="Vidaloka"/>
                        <a:ea typeface="Vidaloka"/>
                        <a:cs typeface="Vidaloka"/>
                        <a:sym typeface="Vidaloka"/>
                      </a:endParaRPr>
                    </a:p>
                  </a:txBody>
                  <a:tcPr marT="34300" marB="34300" marR="68575" marL="68575"/>
                </a:tc>
                <a:tc>
                  <a:txBody>
                    <a:bodyPr/>
                    <a:lstStyle/>
                    <a:p>
                      <a:pPr indent="0" lvl="0" marL="0" marR="0" rtl="0" algn="l">
                        <a:lnSpc>
                          <a:spcPct val="100000"/>
                        </a:lnSpc>
                        <a:spcBef>
                          <a:spcPts val="0"/>
                        </a:spcBef>
                        <a:spcAft>
                          <a:spcPts val="0"/>
                        </a:spcAft>
                        <a:buNone/>
                      </a:pPr>
                      <a:r>
                        <a:rPr lang="th-TH" sz="1200" u="none" cap="none" strike="noStrike">
                          <a:latin typeface="Vidaloka"/>
                          <a:ea typeface="Vidaloka"/>
                          <a:cs typeface="Vidaloka"/>
                          <a:sym typeface="Vidaloka"/>
                        </a:rPr>
                        <a:t>นักเรียนไม่สามารถให้เหตุผลในการวัดได้</a:t>
                      </a:r>
                      <a:endParaRPr sz="1200" u="none" cap="none" strike="noStrike">
                        <a:latin typeface="Vidaloka"/>
                        <a:ea typeface="Vidaloka"/>
                        <a:cs typeface="Vidaloka"/>
                        <a:sym typeface="Vidaloka"/>
                      </a:endParaRPr>
                    </a:p>
                  </a:txBody>
                  <a:tcPr marT="34300" marB="34300" marR="68575" marL="68575"/>
                </a:tc>
                <a:tc>
                  <a:txBody>
                    <a:bodyPr/>
                    <a:lstStyle/>
                    <a:p>
                      <a:pPr indent="0" lvl="0" marL="0" marR="0" rtl="0" algn="l">
                        <a:lnSpc>
                          <a:spcPct val="100000"/>
                        </a:lnSpc>
                        <a:spcBef>
                          <a:spcPts val="0"/>
                        </a:spcBef>
                        <a:spcAft>
                          <a:spcPts val="0"/>
                        </a:spcAft>
                        <a:buNone/>
                      </a:pPr>
                      <a:r>
                        <a:rPr lang="th-TH" sz="1200" u="none" cap="none" strike="noStrike">
                          <a:latin typeface="Vidaloka"/>
                          <a:ea typeface="Vidaloka"/>
                          <a:cs typeface="Vidaloka"/>
                          <a:sym typeface="Vidaloka"/>
                        </a:rPr>
                        <a:t>นักเรียนสามารถให้เหตุผลพื้นฐานในการวัดได้</a:t>
                      </a:r>
                      <a:endParaRPr sz="1200" u="none" cap="none" strike="noStrike">
                        <a:latin typeface="Vidaloka"/>
                        <a:ea typeface="Vidaloka"/>
                        <a:cs typeface="Vidaloka"/>
                        <a:sym typeface="Vidaloka"/>
                      </a:endParaRPr>
                    </a:p>
                  </a:txBody>
                  <a:tcPr marT="34300" marB="34300" marR="68575" marL="68575"/>
                </a:tc>
                <a:tc>
                  <a:txBody>
                    <a:bodyPr/>
                    <a:lstStyle/>
                    <a:p>
                      <a:pPr indent="0" lvl="0" marL="0" marR="0" rtl="0" algn="l">
                        <a:lnSpc>
                          <a:spcPct val="100000"/>
                        </a:lnSpc>
                        <a:spcBef>
                          <a:spcPts val="0"/>
                        </a:spcBef>
                        <a:spcAft>
                          <a:spcPts val="0"/>
                        </a:spcAft>
                        <a:buNone/>
                      </a:pPr>
                      <a:r>
                        <a:rPr lang="th-TH" sz="1200" u="none" cap="none" strike="noStrike">
                          <a:latin typeface="Vidaloka"/>
                          <a:ea typeface="Vidaloka"/>
                          <a:cs typeface="Vidaloka"/>
                          <a:sym typeface="Vidaloka"/>
                        </a:rPr>
                        <a:t>นักเรียนให้เหตุผลที่สมเหตุสมผลและครอบคลุม</a:t>
                      </a:r>
                      <a:endParaRPr sz="1200" u="none" cap="none" strike="noStrike">
                        <a:latin typeface="Vidaloka"/>
                        <a:ea typeface="Vidaloka"/>
                        <a:cs typeface="Vidaloka"/>
                        <a:sym typeface="Vidaloka"/>
                      </a:endParaRPr>
                    </a:p>
                  </a:txBody>
                  <a:tcPr marT="34300" marB="34300" marR="68575" marL="68575"/>
                </a:tc>
              </a:tr>
              <a:tr h="462900">
                <a:tc>
                  <a:txBody>
                    <a:bodyPr/>
                    <a:lstStyle/>
                    <a:p>
                      <a:pPr indent="0" lvl="0" marL="0" marR="0" rtl="0" algn="l">
                        <a:lnSpc>
                          <a:spcPct val="100000"/>
                        </a:lnSpc>
                        <a:spcBef>
                          <a:spcPts val="0"/>
                        </a:spcBef>
                        <a:spcAft>
                          <a:spcPts val="0"/>
                        </a:spcAft>
                        <a:buNone/>
                      </a:pPr>
                      <a:r>
                        <a:rPr b="1" lang="th-TH" sz="1400" u="none" cap="none" strike="noStrike">
                          <a:latin typeface="Vidaloka"/>
                          <a:ea typeface="Vidaloka"/>
                          <a:cs typeface="Vidaloka"/>
                          <a:sym typeface="Vidaloka"/>
                        </a:rPr>
                        <a:t>การคำนวณปริมาตร</a:t>
                      </a:r>
                      <a:endParaRPr b="1" sz="1400" u="none" cap="none" strike="noStrike">
                        <a:latin typeface="Vidaloka"/>
                        <a:ea typeface="Vidaloka"/>
                        <a:cs typeface="Vidaloka"/>
                        <a:sym typeface="Vidaloka"/>
                      </a:endParaRPr>
                    </a:p>
                  </a:txBody>
                  <a:tcPr marT="34300" marB="34300" marR="68575" marL="68575"/>
                </a:tc>
                <a:tc>
                  <a:txBody>
                    <a:bodyPr/>
                    <a:lstStyle/>
                    <a:p>
                      <a:pPr indent="0" lvl="0" marL="0" marR="0" rtl="0" algn="l">
                        <a:lnSpc>
                          <a:spcPct val="100000"/>
                        </a:lnSpc>
                        <a:spcBef>
                          <a:spcPts val="0"/>
                        </a:spcBef>
                        <a:spcAft>
                          <a:spcPts val="0"/>
                        </a:spcAft>
                        <a:buNone/>
                      </a:pPr>
                      <a:r>
                        <a:rPr lang="th-TH" sz="1200" u="none" cap="none" strike="noStrike">
                          <a:latin typeface="Vidaloka"/>
                          <a:ea typeface="Vidaloka"/>
                          <a:cs typeface="Vidaloka"/>
                          <a:sym typeface="Vidaloka"/>
                        </a:rPr>
                        <a:t>นักเรียนไม่มีความพยายามในการคิดคำนวณ หรือคำนวณไม่ถูกต้อง</a:t>
                      </a:r>
                      <a:endParaRPr sz="1200" u="none" cap="none" strike="noStrike">
                        <a:latin typeface="Vidaloka"/>
                        <a:ea typeface="Vidaloka"/>
                        <a:cs typeface="Vidaloka"/>
                        <a:sym typeface="Vidaloka"/>
                      </a:endParaRPr>
                    </a:p>
                  </a:txBody>
                  <a:tcPr marT="34300" marB="34300" marR="68575" marL="68575"/>
                </a:tc>
                <a:tc>
                  <a:txBody>
                    <a:bodyPr/>
                    <a:lstStyle/>
                    <a:p>
                      <a:pPr indent="0" lvl="0" marL="0" marR="0" rtl="0" algn="l">
                        <a:lnSpc>
                          <a:spcPct val="100000"/>
                        </a:lnSpc>
                        <a:spcBef>
                          <a:spcPts val="0"/>
                        </a:spcBef>
                        <a:spcAft>
                          <a:spcPts val="0"/>
                        </a:spcAft>
                        <a:buNone/>
                      </a:pPr>
                      <a:r>
                        <a:rPr lang="th-TH" sz="1200" u="none" cap="none" strike="noStrike">
                          <a:latin typeface="Vidaloka"/>
                          <a:ea typeface="Vidaloka"/>
                          <a:cs typeface="Vidaloka"/>
                          <a:sym typeface="Vidaloka"/>
                        </a:rPr>
                        <a:t>นักเรียนมีความพยายามในการคำนวณในการคำนวณปริมาตร หรือมีการคำนวณถูกต้องในบางส่วน</a:t>
                      </a:r>
                      <a:endParaRPr sz="1200" u="none" cap="none" strike="noStrike">
                        <a:latin typeface="Vidaloka"/>
                        <a:ea typeface="Vidaloka"/>
                        <a:cs typeface="Vidaloka"/>
                        <a:sym typeface="Vidaloka"/>
                      </a:endParaRPr>
                    </a:p>
                  </a:txBody>
                  <a:tcPr marT="34300" marB="34300" marR="68575" marL="68575"/>
                </a:tc>
                <a:tc>
                  <a:txBody>
                    <a:bodyPr/>
                    <a:lstStyle/>
                    <a:p>
                      <a:pPr indent="0" lvl="0" marL="0" marR="0" rtl="0" algn="l">
                        <a:lnSpc>
                          <a:spcPct val="100000"/>
                        </a:lnSpc>
                        <a:spcBef>
                          <a:spcPts val="0"/>
                        </a:spcBef>
                        <a:spcAft>
                          <a:spcPts val="0"/>
                        </a:spcAft>
                        <a:buNone/>
                      </a:pPr>
                      <a:r>
                        <a:rPr lang="th-TH" sz="1200" u="none" cap="none" strike="noStrike">
                          <a:latin typeface="Vidaloka"/>
                          <a:ea typeface="Vidaloka"/>
                          <a:cs typeface="Vidaloka"/>
                          <a:sym typeface="Vidaloka"/>
                        </a:rPr>
                        <a:t>นักเรียนคำนวณปริมาตรได้อย่างถูกต้องแม่นยำ</a:t>
                      </a:r>
                      <a:endParaRPr sz="1200" u="none" cap="none" strike="noStrike">
                        <a:latin typeface="Vidaloka"/>
                        <a:ea typeface="Vidaloka"/>
                        <a:cs typeface="Vidaloka"/>
                        <a:sym typeface="Vidaloka"/>
                      </a:endParaRPr>
                    </a:p>
                  </a:txBody>
                  <a:tcPr marT="34300" marB="34300" marR="68575" marL="68575"/>
                </a:tc>
              </a:tr>
            </a:tbl>
          </a:graphicData>
        </a:graphic>
      </p:graphicFrame>
      <p:sp>
        <p:nvSpPr>
          <p:cNvPr id="625" name="Google Shape;625;p50"/>
          <p:cNvSpPr txBox="1"/>
          <p:nvPr/>
        </p:nvSpPr>
        <p:spPr>
          <a:xfrm>
            <a:off x="268411" y="1855973"/>
            <a:ext cx="8330819" cy="36933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1" i="0" lang="th-TH" sz="1800" u="sng" cap="none" strike="noStrike">
                <a:solidFill>
                  <a:srgbClr val="000000"/>
                </a:solidFill>
                <a:latin typeface="Arial"/>
                <a:ea typeface="Arial"/>
                <a:cs typeface="Arial"/>
                <a:sym typeface="Arial"/>
              </a:rPr>
              <a:t>แนวทางเกณฑ์การวัดและประเมินผล</a:t>
            </a:r>
            <a:endParaRPr b="1" i="0" sz="1800" u="sng" cap="none" strike="noStrike">
              <a:solidFill>
                <a:srgbClr val="000000"/>
              </a:solidFill>
              <a:latin typeface="Arial"/>
              <a:ea typeface="Arial"/>
              <a:cs typeface="Arial"/>
              <a:sym typeface="Arial"/>
            </a:endParaRPr>
          </a:p>
        </p:txBody>
      </p:sp>
      <p:sp>
        <p:nvSpPr>
          <p:cNvPr id="626" name="Google Shape;626;p50"/>
          <p:cNvSpPr txBox="1"/>
          <p:nvPr/>
        </p:nvSpPr>
        <p:spPr>
          <a:xfrm>
            <a:off x="1337932" y="355285"/>
            <a:ext cx="7544634" cy="861774"/>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1" i="0" lang="th-TH" sz="1800" u="sng" cap="none" strike="noStrike">
                <a:solidFill>
                  <a:srgbClr val="0D0D0D"/>
                </a:solidFill>
                <a:latin typeface="Arial"/>
                <a:ea typeface="Arial"/>
                <a:cs typeface="Arial"/>
                <a:sym typeface="Arial"/>
              </a:rPr>
              <a:t>วิธีทำที่อาจเกิดขึ้นได้</a:t>
            </a:r>
            <a:endParaRPr b="1" i="0" sz="1800" u="sng" cap="none" strike="noStrike">
              <a:solidFill>
                <a:srgbClr val="0D0D0D"/>
              </a:solidFill>
              <a:latin typeface="Arial"/>
              <a:ea typeface="Arial"/>
              <a:cs typeface="Arial"/>
              <a:sym typeface="Arial"/>
            </a:endParaRPr>
          </a:p>
          <a:p>
            <a:pPr indent="0" lvl="0" marL="0" marR="0" rtl="0" algn="l">
              <a:lnSpc>
                <a:spcPct val="100000"/>
              </a:lnSpc>
              <a:spcBef>
                <a:spcPts val="0"/>
              </a:spcBef>
              <a:spcAft>
                <a:spcPts val="0"/>
              </a:spcAft>
              <a:buNone/>
            </a:pPr>
            <a:r>
              <a:rPr b="0" i="0" lang="th-TH" sz="1600" u="none" cap="none" strike="noStrike">
                <a:solidFill>
                  <a:srgbClr val="000000"/>
                </a:solidFill>
                <a:latin typeface="Arial"/>
                <a:ea typeface="Arial"/>
                <a:cs typeface="Arial"/>
                <a:sym typeface="Arial"/>
              </a:rPr>
              <a:t>จากแหล่งข้อมูลหลายแหล่ง เช่น ความกว้างขั้นต่ำของทางลาดสำหรับรถเข็นควรอยู่ที่ 0.9 เมตร (อาจจะแตกต่างกันไปขึ้นอยู่กับแต่ละประเทศ)</a:t>
            </a:r>
            <a:endParaRPr b="0" i="0" sz="1600" u="none" cap="none" strike="noStrike">
              <a:solidFill>
                <a:srgbClr val="000000"/>
              </a:solidFill>
              <a:latin typeface="Arial"/>
              <a:ea typeface="Arial"/>
              <a:cs typeface="Arial"/>
              <a:sym typeface="Arial"/>
            </a:endParaRPr>
          </a:p>
        </p:txBody>
      </p:sp>
      <p:sp>
        <p:nvSpPr>
          <p:cNvPr id="627" name="Google Shape;627;p50"/>
          <p:cNvSpPr txBox="1"/>
          <p:nvPr/>
        </p:nvSpPr>
        <p:spPr>
          <a:xfrm>
            <a:off x="268411" y="1366395"/>
            <a:ext cx="8614155" cy="439992"/>
          </a:xfrm>
          <a:prstGeom prst="rect">
            <a:avLst/>
          </a:prstGeom>
          <a:blipFill rotWithShape="1">
            <a:blip r:embed="rId3">
              <a:alphaModFix/>
            </a:blip>
            <a:stretch>
              <a:fillRect b="-4052" l="-282" r="0" t="0"/>
            </a:stretch>
          </a:blipFill>
          <a:ln cap="flat" cmpd="sng" w="9525">
            <a:solidFill>
              <a:schemeClr val="dk1"/>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0" i="0" lang="th-TH" sz="1400" u="none" cap="none" strike="noStrike">
                <a:latin typeface="Arial"/>
                <a:ea typeface="Arial"/>
                <a:cs typeface="Arial"/>
                <a:sym typeface="Arial"/>
              </a:rPr>
              <a:t> </a:t>
            </a: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8" name="Shape 168"/>
        <p:cNvGrpSpPr/>
        <p:nvPr/>
      </p:nvGrpSpPr>
      <p:grpSpPr>
        <a:xfrm>
          <a:off x="0" y="0"/>
          <a:ext cx="0" cy="0"/>
          <a:chOff x="0" y="0"/>
          <a:chExt cx="0" cy="0"/>
        </a:xfrm>
      </p:grpSpPr>
      <p:sp>
        <p:nvSpPr>
          <p:cNvPr id="169" name="Google Shape;169;p20"/>
          <p:cNvSpPr txBox="1"/>
          <p:nvPr>
            <p:ph type="title"/>
          </p:nvPr>
        </p:nvSpPr>
        <p:spPr>
          <a:xfrm>
            <a:off x="1666068" y="305146"/>
            <a:ext cx="3714900" cy="8184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3600"/>
              <a:buNone/>
            </a:pPr>
            <a:r>
              <a:rPr b="1" lang="th-TH" sz="4000"/>
              <a:t>ขั้นนำ</a:t>
            </a:r>
            <a:endParaRPr b="1" sz="4000"/>
          </a:p>
        </p:txBody>
      </p:sp>
      <p:sp>
        <p:nvSpPr>
          <p:cNvPr id="170" name="Google Shape;170;p20"/>
          <p:cNvSpPr txBox="1"/>
          <p:nvPr>
            <p:ph idx="2" type="title"/>
          </p:nvPr>
        </p:nvSpPr>
        <p:spPr>
          <a:xfrm>
            <a:off x="567022" y="145246"/>
            <a:ext cx="1650900" cy="9783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6000"/>
              <a:buNone/>
            </a:pPr>
            <a:r>
              <a:rPr b="1" lang="th-TH"/>
              <a:t>01</a:t>
            </a:r>
            <a:endParaRPr b="1"/>
          </a:p>
        </p:txBody>
      </p:sp>
      <p:sp>
        <p:nvSpPr>
          <p:cNvPr id="171" name="Google Shape;171;p20"/>
          <p:cNvSpPr txBox="1"/>
          <p:nvPr>
            <p:ph idx="1" type="subTitle"/>
          </p:nvPr>
        </p:nvSpPr>
        <p:spPr>
          <a:xfrm>
            <a:off x="3176464" y="571226"/>
            <a:ext cx="5604089" cy="3930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100"/>
              <a:buFont typeface="Arial"/>
              <a:buNone/>
            </a:pPr>
            <a:r>
              <a:rPr lang="th-TH" sz="1800">
                <a:latin typeface="Vidaloka"/>
                <a:ea typeface="Vidaloka"/>
                <a:cs typeface="Vidaloka"/>
                <a:sym typeface="Vidaloka"/>
              </a:rPr>
              <a:t>สังคมที่มีความเสมอภาคและเท่าเทียมกัน</a:t>
            </a:r>
            <a:endParaRPr sz="1800">
              <a:latin typeface="Vidaloka"/>
              <a:ea typeface="Vidaloka"/>
              <a:cs typeface="Vidaloka"/>
              <a:sym typeface="Vidaloka"/>
            </a:endParaRPr>
          </a:p>
        </p:txBody>
      </p:sp>
      <p:pic>
        <p:nvPicPr>
          <p:cNvPr id="172" name="Google Shape;172;p20"/>
          <p:cNvPicPr preferRelativeResize="0"/>
          <p:nvPr/>
        </p:nvPicPr>
        <p:blipFill rotWithShape="1">
          <a:blip r:embed="rId3">
            <a:alphaModFix/>
          </a:blip>
          <a:srcRect b="0" l="0" r="0" t="0"/>
          <a:stretch/>
        </p:blipFill>
        <p:spPr>
          <a:xfrm>
            <a:off x="7973212" y="285359"/>
            <a:ext cx="1314633" cy="352474"/>
          </a:xfrm>
          <a:prstGeom prst="rect">
            <a:avLst/>
          </a:prstGeom>
          <a:noFill/>
          <a:ln>
            <a:noFill/>
          </a:ln>
        </p:spPr>
      </p:pic>
      <p:pic>
        <p:nvPicPr>
          <p:cNvPr id="173" name="Google Shape;173;p20"/>
          <p:cNvPicPr preferRelativeResize="0"/>
          <p:nvPr/>
        </p:nvPicPr>
        <p:blipFill rotWithShape="1">
          <a:blip r:embed="rId4">
            <a:alphaModFix/>
          </a:blip>
          <a:srcRect b="0" l="0" r="0" t="0"/>
          <a:stretch/>
        </p:blipFill>
        <p:spPr>
          <a:xfrm>
            <a:off x="1666068" y="1123546"/>
            <a:ext cx="6307144" cy="3547768"/>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73"/>
                                        </p:tgtEl>
                                        <p:attrNameLst>
                                          <p:attrName>style.visibility</p:attrName>
                                        </p:attrNameLst>
                                      </p:cBhvr>
                                      <p:to>
                                        <p:strVal val="visible"/>
                                      </p:to>
                                    </p:set>
                                    <p:animEffect filter="fade" transition="in">
                                      <p:cBhvr>
                                        <p:cTn dur="5000"/>
                                        <p:tgtEl>
                                          <p:spTgt spid="173"/>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7" name="Shape 177"/>
        <p:cNvGrpSpPr/>
        <p:nvPr/>
      </p:nvGrpSpPr>
      <p:grpSpPr>
        <a:xfrm>
          <a:off x="0" y="0"/>
          <a:ext cx="0" cy="0"/>
          <a:chOff x="0" y="0"/>
          <a:chExt cx="0" cy="0"/>
        </a:xfrm>
      </p:grpSpPr>
      <p:sp>
        <p:nvSpPr>
          <p:cNvPr id="178" name="Google Shape;178;p21"/>
          <p:cNvSpPr txBox="1"/>
          <p:nvPr>
            <p:ph type="title"/>
          </p:nvPr>
        </p:nvSpPr>
        <p:spPr>
          <a:xfrm>
            <a:off x="156402" y="146937"/>
            <a:ext cx="8844163" cy="1659546"/>
          </a:xfrm>
          <a:prstGeom prst="rect">
            <a:avLst/>
          </a:prstGeom>
          <a:noFill/>
          <a:ln>
            <a:noFill/>
          </a:ln>
        </p:spPr>
        <p:txBody>
          <a:bodyPr anchorCtr="0" anchor="t" bIns="91425" lIns="91425" spcFirstLastPara="1" rIns="91425" wrap="square" tIns="91425">
            <a:noAutofit/>
          </a:bodyPr>
          <a:lstStyle/>
          <a:p>
            <a:pPr indent="0" lvl="0" marL="0" rtl="0" algn="l">
              <a:lnSpc>
                <a:spcPct val="150000"/>
              </a:lnSpc>
              <a:spcBef>
                <a:spcPts val="0"/>
              </a:spcBef>
              <a:spcAft>
                <a:spcPts val="0"/>
              </a:spcAft>
              <a:buSzPts val="1100"/>
              <a:buNone/>
            </a:pPr>
            <a:r>
              <a:rPr lang="th-TH" sz="2000"/>
              <a:t>วิศวกรโยธาต้องการออกแบบทางลาดสำหรับรถเข็นในการสร้างทางขึ้นลงตามอาคารต่าง ๆ </a:t>
            </a:r>
            <a:br>
              <a:rPr lang="th-TH" sz="2000"/>
            </a:br>
            <a:r>
              <a:rPr lang="th-TH" sz="2000"/>
              <a:t>จึงจำเป็นอย่างยิ่งที่ต้องตรวจสอบให้แน่ชัดว่าทางลาดนั้นปลอดภัย และสามารถเข้าถึงผู้ใช้</a:t>
            </a:r>
            <a:br>
              <a:rPr lang="th-TH" sz="2000"/>
            </a:br>
            <a:r>
              <a:rPr lang="th-TH" sz="2000"/>
              <a:t>ได้ทุกคน พิจารณาภาพที่ 1 แสดงตัวอย่างทางลาดสำหรับรถเข็น</a:t>
            </a:r>
            <a:br>
              <a:rPr lang="th-TH" sz="1100"/>
            </a:br>
            <a:r>
              <a:rPr lang="th-TH" sz="1000"/>
              <a:t> </a:t>
            </a:r>
            <a:endParaRPr/>
          </a:p>
        </p:txBody>
      </p:sp>
      <p:sp>
        <p:nvSpPr>
          <p:cNvPr id="179" name="Google Shape;179;p21"/>
          <p:cNvSpPr txBox="1"/>
          <p:nvPr>
            <p:ph idx="8" type="subTitle"/>
          </p:nvPr>
        </p:nvSpPr>
        <p:spPr>
          <a:xfrm>
            <a:off x="549174" y="4448424"/>
            <a:ext cx="4919642" cy="490083"/>
          </a:xfrm>
          <a:prstGeom prst="rect">
            <a:avLst/>
          </a:prstGeom>
          <a:noFill/>
          <a:ln>
            <a:noFill/>
          </a:ln>
        </p:spPr>
        <p:txBody>
          <a:bodyPr anchorCtr="0" anchor="t" bIns="91425" lIns="91425" spcFirstLastPara="1" rIns="91425" wrap="square" tIns="91425">
            <a:noAutofit/>
          </a:bodyPr>
          <a:lstStyle/>
          <a:p>
            <a:pPr indent="0" lvl="0" marL="0" rtl="0" algn="r">
              <a:lnSpc>
                <a:spcPct val="100000"/>
              </a:lnSpc>
              <a:spcBef>
                <a:spcPts val="0"/>
              </a:spcBef>
              <a:spcAft>
                <a:spcPts val="0"/>
              </a:spcAft>
              <a:buClr>
                <a:schemeClr val="dk1"/>
              </a:buClr>
              <a:buSzPts val="1100"/>
              <a:buNone/>
            </a:pPr>
            <a:r>
              <a:rPr lang="th-TH">
                <a:latin typeface="Vidaloka"/>
                <a:ea typeface="Vidaloka"/>
                <a:cs typeface="Vidaloka"/>
                <a:sym typeface="Vidaloka"/>
              </a:rPr>
              <a:t>ภาพที่ 1 แสดงตัวอย่างทางลาดสำหรับรถเข็น</a:t>
            </a:r>
            <a:endParaRPr>
              <a:latin typeface="Vidaloka"/>
              <a:ea typeface="Vidaloka"/>
              <a:cs typeface="Vidaloka"/>
              <a:sym typeface="Vidaloka"/>
            </a:endParaRPr>
          </a:p>
        </p:txBody>
      </p:sp>
      <p:pic>
        <p:nvPicPr>
          <p:cNvPr descr="Wheelchair Ramps - Options HME, Inc." id="180" name="Google Shape;180;p21"/>
          <p:cNvPicPr preferRelativeResize="0"/>
          <p:nvPr/>
        </p:nvPicPr>
        <p:blipFill rotWithShape="1">
          <a:blip r:embed="rId3">
            <a:alphaModFix/>
          </a:blip>
          <a:srcRect b="0" l="0" r="0" t="0"/>
          <a:stretch/>
        </p:blipFill>
        <p:spPr>
          <a:xfrm>
            <a:off x="536123" y="1829706"/>
            <a:ext cx="6062321" cy="2674338"/>
          </a:xfrm>
          <a:prstGeom prst="rect">
            <a:avLst/>
          </a:prstGeom>
          <a:noFill/>
          <a:ln>
            <a:noFill/>
          </a:ln>
        </p:spPr>
      </p:pic>
      <p:pic>
        <p:nvPicPr>
          <p:cNvPr descr="Premium Photo | Civil engineer boy" id="181" name="Google Shape;181;p21"/>
          <p:cNvPicPr preferRelativeResize="0"/>
          <p:nvPr/>
        </p:nvPicPr>
        <p:blipFill rotWithShape="1">
          <a:blip r:embed="rId4">
            <a:alphaModFix/>
          </a:blip>
          <a:srcRect b="0" l="0" r="0" t="0"/>
          <a:stretch/>
        </p:blipFill>
        <p:spPr>
          <a:xfrm>
            <a:off x="5597985" y="1233730"/>
            <a:ext cx="2792182" cy="3718949"/>
          </a:xfrm>
          <a:prstGeom prst="rect">
            <a:avLst/>
          </a:prstGeom>
          <a:noFill/>
          <a:ln>
            <a:noFill/>
          </a:ln>
        </p:spPr>
      </p:pic>
      <p:pic>
        <p:nvPicPr>
          <p:cNvPr id="182" name="Google Shape;182;p21"/>
          <p:cNvPicPr preferRelativeResize="0"/>
          <p:nvPr/>
        </p:nvPicPr>
        <p:blipFill rotWithShape="1">
          <a:blip r:embed="rId5">
            <a:alphaModFix/>
          </a:blip>
          <a:srcRect b="0" l="0" r="0" t="0"/>
          <a:stretch/>
        </p:blipFill>
        <p:spPr>
          <a:xfrm>
            <a:off x="7973212" y="4342894"/>
            <a:ext cx="1314633" cy="352474"/>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78"/>
                                        </p:tgtEl>
                                        <p:attrNameLst>
                                          <p:attrName>style.visibility</p:attrName>
                                        </p:attrNameLst>
                                      </p:cBhvr>
                                      <p:to>
                                        <p:strVal val="visible"/>
                                      </p:to>
                                    </p:set>
                                    <p:animEffect filter="fade" transition="in">
                                      <p:cBhvr>
                                        <p:cTn dur="500"/>
                                        <p:tgtEl>
                                          <p:spTgt spid="178"/>
                                        </p:tgtEl>
                                      </p:cBhvr>
                                    </p:animEffect>
                                  </p:childTnLst>
                                </p:cTn>
                              </p:par>
                              <p:par>
                                <p:cTn fill="hold" nodeType="withEffect" presetClass="entr" presetID="10" presetSubtype="0">
                                  <p:stCondLst>
                                    <p:cond delay="0"/>
                                  </p:stCondLst>
                                  <p:childTnLst>
                                    <p:set>
                                      <p:cBhvr>
                                        <p:cTn dur="1" fill="hold">
                                          <p:stCondLst>
                                            <p:cond delay="0"/>
                                          </p:stCondLst>
                                        </p:cTn>
                                        <p:tgtEl>
                                          <p:spTgt spid="180"/>
                                        </p:tgtEl>
                                        <p:attrNameLst>
                                          <p:attrName>style.visibility</p:attrName>
                                        </p:attrNameLst>
                                      </p:cBhvr>
                                      <p:to>
                                        <p:strVal val="visible"/>
                                      </p:to>
                                    </p:set>
                                    <p:animEffect filter="fade" transition="in">
                                      <p:cBhvr>
                                        <p:cTn dur="500"/>
                                        <p:tgtEl>
                                          <p:spTgt spid="180"/>
                                        </p:tgtEl>
                                      </p:cBhvr>
                                    </p:animEffect>
                                  </p:childTnLst>
                                </p:cTn>
                              </p:par>
                              <p:par>
                                <p:cTn fill="hold" nodeType="withEffect" presetClass="entr" presetID="10" presetSubtype="0">
                                  <p:stCondLst>
                                    <p:cond delay="0"/>
                                  </p:stCondLst>
                                  <p:childTnLst>
                                    <p:set>
                                      <p:cBhvr>
                                        <p:cTn dur="1" fill="hold">
                                          <p:stCondLst>
                                            <p:cond delay="0"/>
                                          </p:stCondLst>
                                        </p:cTn>
                                        <p:tgtEl>
                                          <p:spTgt spid="179">
                                            <p:txEl>
                                              <p:pRg end="0" st="0"/>
                                            </p:txEl>
                                          </p:spTgt>
                                        </p:tgtEl>
                                        <p:attrNameLst>
                                          <p:attrName>style.visibility</p:attrName>
                                        </p:attrNameLst>
                                      </p:cBhvr>
                                      <p:to>
                                        <p:strVal val="visible"/>
                                      </p:to>
                                    </p:set>
                                    <p:animEffect filter="fade" transition="in">
                                      <p:cBhvr>
                                        <p:cTn dur="500"/>
                                        <p:tgtEl>
                                          <p:spTgt spid="179">
                                            <p:txEl>
                                              <p:pRg end="0" st="0"/>
                                            </p:txEl>
                                          </p:spTgt>
                                        </p:tgtEl>
                                      </p:cBhvr>
                                    </p:animEffect>
                                  </p:childTnLst>
                                </p:cTn>
                              </p:par>
                              <p:par>
                                <p:cTn fill="hold" nodeType="withEffect" presetClass="entr" presetID="10" presetSubtype="0">
                                  <p:stCondLst>
                                    <p:cond delay="0"/>
                                  </p:stCondLst>
                                  <p:childTnLst>
                                    <p:set>
                                      <p:cBhvr>
                                        <p:cTn dur="1" fill="hold">
                                          <p:stCondLst>
                                            <p:cond delay="0"/>
                                          </p:stCondLst>
                                        </p:cTn>
                                        <p:tgtEl>
                                          <p:spTgt spid="181"/>
                                        </p:tgtEl>
                                        <p:attrNameLst>
                                          <p:attrName>style.visibility</p:attrName>
                                        </p:attrNameLst>
                                      </p:cBhvr>
                                      <p:to>
                                        <p:strVal val="visible"/>
                                      </p:to>
                                    </p:set>
                                    <p:animEffect filter="fade" transition="in">
                                      <p:cBhvr>
                                        <p:cTn dur="500"/>
                                        <p:tgtEl>
                                          <p:spTgt spid="181"/>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6" name="Shape 186"/>
        <p:cNvGrpSpPr/>
        <p:nvPr/>
      </p:nvGrpSpPr>
      <p:grpSpPr>
        <a:xfrm>
          <a:off x="0" y="0"/>
          <a:ext cx="0" cy="0"/>
          <a:chOff x="0" y="0"/>
          <a:chExt cx="0" cy="0"/>
        </a:xfrm>
      </p:grpSpPr>
      <p:sp>
        <p:nvSpPr>
          <p:cNvPr id="187" name="Google Shape;187;p22"/>
          <p:cNvSpPr txBox="1"/>
          <p:nvPr/>
        </p:nvSpPr>
        <p:spPr>
          <a:xfrm>
            <a:off x="1288026" y="396155"/>
            <a:ext cx="5962360" cy="5727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3000"/>
              <a:buFont typeface="Vidaloka"/>
              <a:buNone/>
            </a:pPr>
            <a:r>
              <a:rPr b="0" i="0" lang="th-TH" sz="2200" u="none" cap="none" strike="noStrike">
                <a:solidFill>
                  <a:schemeClr val="dk1"/>
                </a:solidFill>
                <a:latin typeface="Vidaloka"/>
                <a:ea typeface="Vidaloka"/>
                <a:cs typeface="Vidaloka"/>
                <a:sym typeface="Vidaloka"/>
              </a:rPr>
              <a:t>Checkpoint: ปัจจัยที่ควรพิจารณาในการสร้างทางลาด</a:t>
            </a:r>
            <a:endParaRPr b="0" i="0" sz="2200" u="none" cap="none" strike="noStrike">
              <a:solidFill>
                <a:schemeClr val="dk1"/>
              </a:solidFill>
              <a:latin typeface="Vidaloka"/>
              <a:ea typeface="Vidaloka"/>
              <a:cs typeface="Vidaloka"/>
              <a:sym typeface="Vidaloka"/>
            </a:endParaRPr>
          </a:p>
        </p:txBody>
      </p:sp>
      <p:pic>
        <p:nvPicPr>
          <p:cNvPr descr="Checkpoint Generic Outline Color icon" id="188" name="Google Shape;188;p22"/>
          <p:cNvPicPr preferRelativeResize="0"/>
          <p:nvPr/>
        </p:nvPicPr>
        <p:blipFill rotWithShape="1">
          <a:blip r:embed="rId3">
            <a:alphaModFix/>
          </a:blip>
          <a:srcRect b="0" l="0" r="0" t="0"/>
          <a:stretch/>
        </p:blipFill>
        <p:spPr>
          <a:xfrm>
            <a:off x="212017" y="335147"/>
            <a:ext cx="1076009" cy="1076009"/>
          </a:xfrm>
          <a:prstGeom prst="rect">
            <a:avLst/>
          </a:prstGeom>
          <a:noFill/>
          <a:ln>
            <a:noFill/>
          </a:ln>
        </p:spPr>
      </p:pic>
      <p:pic>
        <p:nvPicPr>
          <p:cNvPr descr="Premium Photo | Civil engineer boy" id="189" name="Google Shape;189;p22"/>
          <p:cNvPicPr preferRelativeResize="0"/>
          <p:nvPr/>
        </p:nvPicPr>
        <p:blipFill rotWithShape="1">
          <a:blip r:embed="rId4">
            <a:alphaModFix/>
          </a:blip>
          <a:srcRect b="0" l="0" r="0" t="0"/>
          <a:stretch/>
        </p:blipFill>
        <p:spPr>
          <a:xfrm>
            <a:off x="552246" y="1116405"/>
            <a:ext cx="2771910" cy="3691948"/>
          </a:xfrm>
          <a:prstGeom prst="rect">
            <a:avLst/>
          </a:prstGeom>
          <a:noFill/>
          <a:ln>
            <a:noFill/>
          </a:ln>
        </p:spPr>
      </p:pic>
      <p:pic>
        <p:nvPicPr>
          <p:cNvPr descr="Premium Vector | Theatre camp abstract illustration" id="190" name="Google Shape;190;p22"/>
          <p:cNvPicPr preferRelativeResize="0"/>
          <p:nvPr/>
        </p:nvPicPr>
        <p:blipFill rotWithShape="1">
          <a:blip r:embed="rId5">
            <a:alphaModFix/>
          </a:blip>
          <a:srcRect b="10759" l="9466" r="9185" t="10427"/>
          <a:stretch/>
        </p:blipFill>
        <p:spPr>
          <a:xfrm>
            <a:off x="4846320" y="737369"/>
            <a:ext cx="3958859" cy="3835489"/>
          </a:xfrm>
          <a:prstGeom prst="rect">
            <a:avLst/>
          </a:prstGeom>
          <a:noFill/>
          <a:ln>
            <a:noFill/>
          </a:ln>
        </p:spPr>
      </p:pic>
      <p:sp>
        <p:nvSpPr>
          <p:cNvPr id="191" name="Google Shape;191;p22"/>
          <p:cNvSpPr txBox="1"/>
          <p:nvPr/>
        </p:nvSpPr>
        <p:spPr>
          <a:xfrm>
            <a:off x="2483285" y="2898345"/>
            <a:ext cx="6321894" cy="22575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3000"/>
              <a:buFont typeface="Vidaloka"/>
              <a:buNone/>
            </a:pPr>
            <a:r>
              <a:rPr b="0" i="0" lang="th-TH" sz="4000" u="none" cap="none" strike="noStrike">
                <a:solidFill>
                  <a:schemeClr val="dk1"/>
                </a:solidFill>
                <a:latin typeface="Vidaloka"/>
                <a:ea typeface="Vidaloka"/>
                <a:cs typeface="Vidaloka"/>
                <a:sym typeface="Vidaloka"/>
              </a:rPr>
              <a:t>แสดงบทบาทสมมติ</a:t>
            </a:r>
            <a:endParaRPr b="0" i="0" sz="4000" u="none" cap="none" strike="noStrike">
              <a:solidFill>
                <a:schemeClr val="dk1"/>
              </a:solidFill>
              <a:latin typeface="Vidaloka"/>
              <a:ea typeface="Vidaloka"/>
              <a:cs typeface="Vidaloka"/>
              <a:sym typeface="Vidaloka"/>
            </a:endParaRPr>
          </a:p>
        </p:txBody>
      </p:sp>
      <p:pic>
        <p:nvPicPr>
          <p:cNvPr id="192" name="Google Shape;192;p22"/>
          <p:cNvPicPr preferRelativeResize="0"/>
          <p:nvPr/>
        </p:nvPicPr>
        <p:blipFill rotWithShape="1">
          <a:blip r:embed="rId6">
            <a:alphaModFix/>
          </a:blip>
          <a:srcRect b="0" l="0" r="0" t="0"/>
          <a:stretch/>
        </p:blipFill>
        <p:spPr>
          <a:xfrm>
            <a:off x="7973212" y="285359"/>
            <a:ext cx="1314633" cy="352474"/>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89"/>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6" name="Shape 196"/>
        <p:cNvGrpSpPr/>
        <p:nvPr/>
      </p:nvGrpSpPr>
      <p:grpSpPr>
        <a:xfrm>
          <a:off x="0" y="0"/>
          <a:ext cx="0" cy="0"/>
          <a:chOff x="0" y="0"/>
          <a:chExt cx="0" cy="0"/>
        </a:xfrm>
      </p:grpSpPr>
      <p:sp>
        <p:nvSpPr>
          <p:cNvPr id="197" name="Google Shape;197;p23"/>
          <p:cNvSpPr txBox="1"/>
          <p:nvPr>
            <p:ph type="title"/>
          </p:nvPr>
        </p:nvSpPr>
        <p:spPr>
          <a:xfrm>
            <a:off x="212017" y="1365352"/>
            <a:ext cx="6321894" cy="22575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3000"/>
              <a:buNone/>
            </a:pPr>
            <a:r>
              <a:rPr lang="th-TH" sz="4000"/>
              <a:t>การอภิปรายกลุ่ม </a:t>
            </a:r>
            <a:endParaRPr sz="4000"/>
          </a:p>
        </p:txBody>
      </p:sp>
      <p:sp>
        <p:nvSpPr>
          <p:cNvPr id="198" name="Google Shape;198;p23"/>
          <p:cNvSpPr txBox="1"/>
          <p:nvPr/>
        </p:nvSpPr>
        <p:spPr>
          <a:xfrm>
            <a:off x="1288026" y="451019"/>
            <a:ext cx="5962360" cy="5727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3000"/>
              <a:buFont typeface="Vidaloka"/>
              <a:buNone/>
            </a:pPr>
            <a:r>
              <a:rPr b="0" i="0" lang="th-TH" sz="2200" u="none" cap="none" strike="noStrike">
                <a:solidFill>
                  <a:schemeClr val="dk1"/>
                </a:solidFill>
                <a:latin typeface="Vidaloka"/>
                <a:ea typeface="Vidaloka"/>
                <a:cs typeface="Vidaloka"/>
                <a:sym typeface="Vidaloka"/>
              </a:rPr>
              <a:t>Checkpoint: ปัจจัยที่ควรพิจารณาในการสร้างทางลาด</a:t>
            </a:r>
            <a:endParaRPr b="0" i="0" sz="2200" u="none" cap="none" strike="noStrike">
              <a:solidFill>
                <a:schemeClr val="dk1"/>
              </a:solidFill>
              <a:latin typeface="Vidaloka"/>
              <a:ea typeface="Vidaloka"/>
              <a:cs typeface="Vidaloka"/>
              <a:sym typeface="Vidaloka"/>
            </a:endParaRPr>
          </a:p>
        </p:txBody>
      </p:sp>
      <p:pic>
        <p:nvPicPr>
          <p:cNvPr descr="Checkpoint Generic Outline Color icon" id="199" name="Google Shape;199;p23"/>
          <p:cNvPicPr preferRelativeResize="0"/>
          <p:nvPr/>
        </p:nvPicPr>
        <p:blipFill rotWithShape="1">
          <a:blip r:embed="rId3">
            <a:alphaModFix/>
          </a:blip>
          <a:srcRect b="0" l="0" r="0" t="0"/>
          <a:stretch/>
        </p:blipFill>
        <p:spPr>
          <a:xfrm>
            <a:off x="212017" y="335147"/>
            <a:ext cx="1076009" cy="1076009"/>
          </a:xfrm>
          <a:prstGeom prst="rect">
            <a:avLst/>
          </a:prstGeom>
          <a:noFill/>
          <a:ln>
            <a:noFill/>
          </a:ln>
        </p:spPr>
      </p:pic>
      <p:pic>
        <p:nvPicPr>
          <p:cNvPr descr="Roundtable illustration Vectors &amp; Illustrations for Free Download | Freepik" id="200" name="Google Shape;200;p23"/>
          <p:cNvPicPr preferRelativeResize="0"/>
          <p:nvPr/>
        </p:nvPicPr>
        <p:blipFill rotWithShape="1">
          <a:blip r:embed="rId4">
            <a:alphaModFix/>
          </a:blip>
          <a:srcRect b="0" l="0" r="0" t="0"/>
          <a:stretch/>
        </p:blipFill>
        <p:spPr>
          <a:xfrm>
            <a:off x="5358462" y="1308820"/>
            <a:ext cx="3383661" cy="3383661"/>
          </a:xfrm>
          <a:prstGeom prst="rect">
            <a:avLst/>
          </a:prstGeom>
          <a:noFill/>
          <a:ln>
            <a:noFill/>
          </a:ln>
        </p:spPr>
      </p:pic>
      <p:sp>
        <p:nvSpPr>
          <p:cNvPr id="201" name="Google Shape;201;p23"/>
          <p:cNvSpPr txBox="1"/>
          <p:nvPr/>
        </p:nvSpPr>
        <p:spPr>
          <a:xfrm>
            <a:off x="174466" y="2058107"/>
            <a:ext cx="5183996" cy="1938992"/>
          </a:xfrm>
          <a:prstGeom prst="rect">
            <a:avLst/>
          </a:prstGeom>
          <a:noFill/>
          <a:ln>
            <a:noFill/>
          </a:ln>
        </p:spPr>
        <p:txBody>
          <a:bodyPr anchorCtr="0" anchor="t" bIns="45700" lIns="91425" spcFirstLastPara="1" rIns="91425" wrap="square" tIns="45700">
            <a:spAutoFit/>
          </a:bodyPr>
          <a:lstStyle/>
          <a:p>
            <a:pPr indent="-285750" lvl="0" marL="285750" marR="0" rtl="0" algn="l">
              <a:lnSpc>
                <a:spcPct val="100000"/>
              </a:lnSpc>
              <a:spcBef>
                <a:spcPts val="0"/>
              </a:spcBef>
              <a:spcAft>
                <a:spcPts val="0"/>
              </a:spcAft>
              <a:buClr>
                <a:srgbClr val="000000"/>
              </a:buClr>
              <a:buSzPts val="2000"/>
              <a:buFont typeface="Arial"/>
              <a:buChar char="•"/>
            </a:pPr>
            <a:r>
              <a:rPr b="0" i="0" lang="th-TH" sz="2000" u="none" cap="none" strike="noStrike">
                <a:solidFill>
                  <a:srgbClr val="333333"/>
                </a:solidFill>
                <a:latin typeface="Vidaloka"/>
                <a:ea typeface="Vidaloka"/>
                <a:cs typeface="Vidaloka"/>
                <a:sym typeface="Vidaloka"/>
              </a:rPr>
              <a:t>แบ่งกลุ่ม 4-5 คน </a:t>
            </a:r>
            <a:endParaRPr/>
          </a:p>
          <a:p>
            <a:pPr indent="-285750" lvl="0" marL="285750" marR="0" rtl="0" algn="l">
              <a:lnSpc>
                <a:spcPct val="100000"/>
              </a:lnSpc>
              <a:spcBef>
                <a:spcPts val="0"/>
              </a:spcBef>
              <a:spcAft>
                <a:spcPts val="0"/>
              </a:spcAft>
              <a:buClr>
                <a:srgbClr val="000000"/>
              </a:buClr>
              <a:buSzPts val="2000"/>
              <a:buFont typeface="Arial"/>
              <a:buChar char="•"/>
            </a:pPr>
            <a:r>
              <a:rPr b="0" i="0" lang="th-TH" sz="2000" u="none" cap="none" strike="noStrike">
                <a:solidFill>
                  <a:srgbClr val="333333"/>
                </a:solidFill>
                <a:latin typeface="Vidaloka"/>
                <a:ea typeface="Vidaloka"/>
                <a:cs typeface="Vidaloka"/>
                <a:sym typeface="Vidaloka"/>
              </a:rPr>
              <a:t>เสนอความคิดเห็น พร้อมอภิปราย</a:t>
            </a:r>
            <a:endParaRPr b="0" i="0" sz="2000" u="none" cap="none" strike="noStrike">
              <a:solidFill>
                <a:srgbClr val="333333"/>
              </a:solidFill>
              <a:latin typeface="Vidaloka"/>
              <a:ea typeface="Vidaloka"/>
              <a:cs typeface="Vidaloka"/>
              <a:sym typeface="Vidaloka"/>
            </a:endParaRPr>
          </a:p>
          <a:p>
            <a:pPr indent="-285750" lvl="0" marL="285750" marR="0" rtl="0" algn="l">
              <a:lnSpc>
                <a:spcPct val="100000"/>
              </a:lnSpc>
              <a:spcBef>
                <a:spcPts val="0"/>
              </a:spcBef>
              <a:spcAft>
                <a:spcPts val="0"/>
              </a:spcAft>
              <a:buClr>
                <a:srgbClr val="000000"/>
              </a:buClr>
              <a:buSzPts val="2000"/>
              <a:buFont typeface="Arial"/>
              <a:buChar char="•"/>
            </a:pPr>
            <a:r>
              <a:rPr b="0" i="0" lang="th-TH" sz="2000" u="none" cap="none" strike="noStrike">
                <a:solidFill>
                  <a:srgbClr val="333333"/>
                </a:solidFill>
                <a:latin typeface="Vidaloka"/>
                <a:ea typeface="Vidaloka"/>
                <a:cs typeface="Vidaloka"/>
                <a:sym typeface="Vidaloka"/>
              </a:rPr>
              <a:t>เลือกคำตอบที่ได้จากการอภิปรายกลุ่ม</a:t>
            </a:r>
            <a:endParaRPr b="0" i="0" sz="2000" u="none" cap="none" strike="noStrike">
              <a:solidFill>
                <a:srgbClr val="333333"/>
              </a:solidFill>
              <a:latin typeface="Vidaloka"/>
              <a:ea typeface="Vidaloka"/>
              <a:cs typeface="Vidaloka"/>
              <a:sym typeface="Vidaloka"/>
            </a:endParaRPr>
          </a:p>
          <a:p>
            <a:pPr indent="-285750" lvl="0" marL="285750" marR="0" rtl="0" algn="l">
              <a:lnSpc>
                <a:spcPct val="100000"/>
              </a:lnSpc>
              <a:spcBef>
                <a:spcPts val="0"/>
              </a:spcBef>
              <a:spcAft>
                <a:spcPts val="0"/>
              </a:spcAft>
              <a:buClr>
                <a:srgbClr val="000000"/>
              </a:buClr>
              <a:buSzPts val="2000"/>
              <a:buFont typeface="Arial"/>
              <a:buChar char="•"/>
            </a:pPr>
            <a:r>
              <a:rPr b="0" i="0" lang="th-TH" sz="2000" u="none" cap="none" strike="noStrike">
                <a:solidFill>
                  <a:srgbClr val="333333"/>
                </a:solidFill>
                <a:latin typeface="Vidaloka"/>
                <a:ea typeface="Vidaloka"/>
                <a:cs typeface="Vidaloka"/>
                <a:sym typeface="Vidaloka"/>
              </a:rPr>
              <a:t>เขียนคำตอบที่ได้ลงในกระดาษ</a:t>
            </a:r>
            <a:endParaRPr b="0" i="0" sz="2000" u="none" cap="none" strike="noStrike">
              <a:solidFill>
                <a:srgbClr val="333333"/>
              </a:solidFill>
              <a:latin typeface="Vidaloka"/>
              <a:ea typeface="Vidaloka"/>
              <a:cs typeface="Vidaloka"/>
              <a:sym typeface="Vidaloka"/>
            </a:endParaRPr>
          </a:p>
          <a:p>
            <a:pPr indent="-285750" lvl="0" marL="285750" marR="0" rtl="0" algn="l">
              <a:lnSpc>
                <a:spcPct val="100000"/>
              </a:lnSpc>
              <a:spcBef>
                <a:spcPts val="0"/>
              </a:spcBef>
              <a:spcAft>
                <a:spcPts val="0"/>
              </a:spcAft>
              <a:buClr>
                <a:srgbClr val="000000"/>
              </a:buClr>
              <a:buSzPts val="2000"/>
              <a:buFont typeface="Arial"/>
              <a:buChar char="•"/>
            </a:pPr>
            <a:r>
              <a:rPr b="0" i="0" lang="th-TH" sz="2000" u="none" cap="none" strike="noStrike">
                <a:solidFill>
                  <a:srgbClr val="333333"/>
                </a:solidFill>
                <a:latin typeface="Vidaloka"/>
                <a:ea typeface="Vidaloka"/>
                <a:cs typeface="Vidaloka"/>
                <a:sym typeface="Vidaloka"/>
              </a:rPr>
              <a:t>นักเรียนแต่ละคน สามารถเสนอคำตอบ</a:t>
            </a:r>
            <a:br>
              <a:rPr b="0" i="0" lang="th-TH" sz="2000" u="none" cap="none" strike="noStrike">
                <a:solidFill>
                  <a:srgbClr val="333333"/>
                </a:solidFill>
                <a:latin typeface="Vidaloka"/>
                <a:ea typeface="Vidaloka"/>
                <a:cs typeface="Vidaloka"/>
                <a:sym typeface="Vidaloka"/>
              </a:rPr>
            </a:br>
            <a:r>
              <a:rPr b="0" i="0" lang="th-TH" sz="2000" u="none" cap="none" strike="noStrike">
                <a:solidFill>
                  <a:srgbClr val="333333"/>
                </a:solidFill>
                <a:latin typeface="Vidaloka"/>
                <a:ea typeface="Vidaloka"/>
                <a:cs typeface="Vidaloka"/>
                <a:sym typeface="Vidaloka"/>
              </a:rPr>
              <a:t>ได้มากกว่า 1 คำตอบ</a:t>
            </a:r>
            <a:endParaRPr b="0" i="0" sz="2000" u="none" cap="none" strike="noStrike">
              <a:solidFill>
                <a:srgbClr val="000000"/>
              </a:solidFill>
              <a:latin typeface="Vidaloka"/>
              <a:ea typeface="Vidaloka"/>
              <a:cs typeface="Vidaloka"/>
              <a:sym typeface="Vidaloka"/>
            </a:endParaRPr>
          </a:p>
        </p:txBody>
      </p:sp>
      <p:pic>
        <p:nvPicPr>
          <p:cNvPr id="202" name="Google Shape;202;p23"/>
          <p:cNvPicPr preferRelativeResize="0"/>
          <p:nvPr/>
        </p:nvPicPr>
        <p:blipFill rotWithShape="1">
          <a:blip r:embed="rId5">
            <a:alphaModFix/>
          </a:blip>
          <a:srcRect b="0" l="0" r="0" t="0"/>
          <a:stretch/>
        </p:blipFill>
        <p:spPr>
          <a:xfrm>
            <a:off x="7973212" y="285359"/>
            <a:ext cx="1314633" cy="352474"/>
          </a:xfrm>
          <a:prstGeom prst="rect">
            <a:avLst/>
          </a:prstGeom>
          <a:noFill/>
          <a:ln>
            <a:noFill/>
          </a:ln>
        </p:spPr>
      </p:pic>
      <p:sp>
        <p:nvSpPr>
          <p:cNvPr id="203" name="Google Shape;203;p23"/>
          <p:cNvSpPr txBox="1"/>
          <p:nvPr/>
        </p:nvSpPr>
        <p:spPr>
          <a:xfrm>
            <a:off x="3604816" y="4332592"/>
            <a:ext cx="1653436" cy="400110"/>
          </a:xfrm>
          <a:prstGeom prst="rect">
            <a:avLst/>
          </a:prstGeom>
          <a:noFill/>
          <a:ln cap="flat" cmpd="sng" w="9525">
            <a:solidFill>
              <a:schemeClr val="dk2"/>
            </a:solidFill>
            <a:prstDash val="solid"/>
            <a:round/>
            <a:headEnd len="sm" w="sm" type="none"/>
            <a:tailEnd len="sm" w="sm" type="none"/>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th-TH" sz="2000" u="none" cap="none" strike="noStrike">
                <a:solidFill>
                  <a:srgbClr val="000000"/>
                </a:solidFill>
                <a:latin typeface="Vidaloka"/>
                <a:ea typeface="Vidaloka"/>
                <a:cs typeface="Vidaloka"/>
                <a:sym typeface="Vidaloka"/>
              </a:rPr>
              <a:t>เวลา: 10 นาที</a:t>
            </a:r>
            <a:endParaRPr b="0" i="0" sz="2000" u="none" cap="none" strike="noStrike">
              <a:solidFill>
                <a:srgbClr val="000000"/>
              </a:solidFill>
              <a:latin typeface="Vidaloka"/>
              <a:ea typeface="Vidaloka"/>
              <a:cs typeface="Vidaloka"/>
              <a:sym typeface="Vidaloka"/>
            </a:endParaRPr>
          </a:p>
        </p:txBody>
      </p:sp>
      <p:pic>
        <p:nvPicPr>
          <p:cNvPr descr="Timer Images - Free Download on Freepik" id="204" name="Google Shape;204;p23"/>
          <p:cNvPicPr preferRelativeResize="0"/>
          <p:nvPr/>
        </p:nvPicPr>
        <p:blipFill rotWithShape="1">
          <a:blip r:embed="rId6">
            <a:alphaModFix/>
          </a:blip>
          <a:srcRect b="0" l="0" r="0" t="0"/>
          <a:stretch/>
        </p:blipFill>
        <p:spPr>
          <a:xfrm>
            <a:off x="3258416" y="3860107"/>
            <a:ext cx="692798" cy="692798"/>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01">
                                            <p:txEl>
                                              <p:pRg end="0" st="0"/>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01">
                                            <p:txEl>
                                              <p:pRg end="1" st="1"/>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01">
                                            <p:txEl>
                                              <p:pRg end="2" st="2"/>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01">
                                            <p:txEl>
                                              <p:pRg end="3" st="3"/>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01">
                                            <p:txEl>
                                              <p:pRg end="4" st="4"/>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03"/>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204"/>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8" name="Shape 208"/>
        <p:cNvGrpSpPr/>
        <p:nvPr/>
      </p:nvGrpSpPr>
      <p:grpSpPr>
        <a:xfrm>
          <a:off x="0" y="0"/>
          <a:ext cx="0" cy="0"/>
          <a:chOff x="0" y="0"/>
          <a:chExt cx="0" cy="0"/>
        </a:xfrm>
      </p:grpSpPr>
      <p:sp>
        <p:nvSpPr>
          <p:cNvPr id="209" name="Google Shape;209;p24"/>
          <p:cNvSpPr txBox="1"/>
          <p:nvPr>
            <p:ph idx="1" type="subTitle"/>
          </p:nvPr>
        </p:nvSpPr>
        <p:spPr>
          <a:xfrm>
            <a:off x="3509000" y="1693851"/>
            <a:ext cx="2126100" cy="4440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2400"/>
              <a:buNone/>
            </a:pPr>
            <a:r>
              <a:rPr b="1" lang="th-TH"/>
              <a:t>ความยาว</a:t>
            </a:r>
            <a:endParaRPr b="1"/>
          </a:p>
        </p:txBody>
      </p:sp>
      <p:sp>
        <p:nvSpPr>
          <p:cNvPr id="210" name="Google Shape;210;p24"/>
          <p:cNvSpPr txBox="1"/>
          <p:nvPr>
            <p:ph idx="2" type="subTitle"/>
          </p:nvPr>
        </p:nvSpPr>
        <p:spPr>
          <a:xfrm>
            <a:off x="3558198" y="2110049"/>
            <a:ext cx="2275198" cy="5727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1400"/>
              <a:buNone/>
            </a:pPr>
            <a:r>
              <a:rPr lang="th-TH">
                <a:latin typeface="Vidaloka"/>
                <a:ea typeface="Vidaloka"/>
                <a:cs typeface="Vidaloka"/>
                <a:sym typeface="Vidaloka"/>
              </a:rPr>
              <a:t>เพื่อให้เพียงพอสำหรับการเอียงของทางลาด (ความชัน)</a:t>
            </a:r>
            <a:endParaRPr>
              <a:latin typeface="Vidaloka"/>
              <a:ea typeface="Vidaloka"/>
              <a:cs typeface="Vidaloka"/>
              <a:sym typeface="Vidaloka"/>
            </a:endParaRPr>
          </a:p>
        </p:txBody>
      </p:sp>
      <p:sp>
        <p:nvSpPr>
          <p:cNvPr id="211" name="Google Shape;211;p24"/>
          <p:cNvSpPr txBox="1"/>
          <p:nvPr>
            <p:ph idx="3" type="subTitle"/>
          </p:nvPr>
        </p:nvSpPr>
        <p:spPr>
          <a:xfrm>
            <a:off x="749824" y="1693851"/>
            <a:ext cx="2126100" cy="4440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2400"/>
              <a:buNone/>
            </a:pPr>
            <a:r>
              <a:rPr b="1" lang="th-TH"/>
              <a:t>ความกว้าง </a:t>
            </a:r>
            <a:endParaRPr b="1"/>
          </a:p>
        </p:txBody>
      </p:sp>
      <p:sp>
        <p:nvSpPr>
          <p:cNvPr id="212" name="Google Shape;212;p24"/>
          <p:cNvSpPr txBox="1"/>
          <p:nvPr>
            <p:ph idx="4" type="subTitle"/>
          </p:nvPr>
        </p:nvSpPr>
        <p:spPr>
          <a:xfrm>
            <a:off x="443398" y="2130389"/>
            <a:ext cx="2867208" cy="5727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1400"/>
              <a:buNone/>
            </a:pPr>
            <a:r>
              <a:rPr lang="th-TH">
                <a:latin typeface="Vidaloka"/>
                <a:ea typeface="Vidaloka"/>
                <a:cs typeface="Vidaloka"/>
                <a:sym typeface="Vidaloka"/>
              </a:rPr>
              <a:t>เพื่อรองรับผู้ใช้งานได้อย่างสะดวกสบาย</a:t>
            </a:r>
            <a:endParaRPr>
              <a:latin typeface="Vidaloka"/>
              <a:ea typeface="Vidaloka"/>
              <a:cs typeface="Vidaloka"/>
              <a:sym typeface="Vidaloka"/>
            </a:endParaRPr>
          </a:p>
          <a:p>
            <a:pPr indent="0" lvl="0" marL="0" rtl="0" algn="ctr">
              <a:lnSpc>
                <a:spcPct val="100000"/>
              </a:lnSpc>
              <a:spcBef>
                <a:spcPts val="0"/>
              </a:spcBef>
              <a:spcAft>
                <a:spcPts val="0"/>
              </a:spcAft>
              <a:buSzPts val="1400"/>
              <a:buNone/>
            </a:pPr>
            <a:r>
              <a:t/>
            </a:r>
            <a:endParaRPr>
              <a:latin typeface="Vidaloka"/>
              <a:ea typeface="Vidaloka"/>
              <a:cs typeface="Vidaloka"/>
              <a:sym typeface="Vidaloka"/>
            </a:endParaRPr>
          </a:p>
        </p:txBody>
      </p:sp>
      <p:sp>
        <p:nvSpPr>
          <p:cNvPr id="213" name="Google Shape;213;p24"/>
          <p:cNvSpPr txBox="1"/>
          <p:nvPr>
            <p:ph idx="5" type="subTitle"/>
          </p:nvPr>
        </p:nvSpPr>
        <p:spPr>
          <a:xfrm>
            <a:off x="6572873" y="1688292"/>
            <a:ext cx="2126100" cy="4440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2400"/>
              <a:buNone/>
            </a:pPr>
            <a:r>
              <a:rPr b="1" lang="th-TH"/>
              <a:t>พื้นที่ผิว</a:t>
            </a:r>
            <a:endParaRPr b="1"/>
          </a:p>
        </p:txBody>
      </p:sp>
      <p:sp>
        <p:nvSpPr>
          <p:cNvPr id="214" name="Google Shape;214;p24"/>
          <p:cNvSpPr txBox="1"/>
          <p:nvPr>
            <p:ph idx="6" type="subTitle"/>
          </p:nvPr>
        </p:nvSpPr>
        <p:spPr>
          <a:xfrm>
            <a:off x="6572873" y="2110049"/>
            <a:ext cx="2126100" cy="5727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1400"/>
              <a:buNone/>
            </a:pPr>
            <a:r>
              <a:rPr lang="th-TH">
                <a:latin typeface="Vidaloka"/>
                <a:ea typeface="Vidaloka"/>
                <a:cs typeface="Vidaloka"/>
                <a:sym typeface="Vidaloka"/>
              </a:rPr>
              <a:t>มีวัสดุกันลื่น</a:t>
            </a:r>
            <a:endParaRPr>
              <a:latin typeface="Vidaloka"/>
              <a:ea typeface="Vidaloka"/>
              <a:cs typeface="Vidaloka"/>
              <a:sym typeface="Vidaloka"/>
            </a:endParaRPr>
          </a:p>
        </p:txBody>
      </p:sp>
      <p:sp>
        <p:nvSpPr>
          <p:cNvPr id="215" name="Google Shape;215;p24"/>
          <p:cNvSpPr txBox="1"/>
          <p:nvPr>
            <p:ph type="title"/>
          </p:nvPr>
        </p:nvSpPr>
        <p:spPr>
          <a:xfrm>
            <a:off x="1288026" y="648253"/>
            <a:ext cx="8127512"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3000"/>
              <a:buNone/>
            </a:pPr>
            <a:r>
              <a:rPr lang="th-TH" sz="2200"/>
              <a:t>Checkpoint: ปัจจัยที่ควรพิจารณาในการสร้างทางลาด</a:t>
            </a:r>
            <a:endParaRPr sz="2200"/>
          </a:p>
        </p:txBody>
      </p:sp>
      <p:sp>
        <p:nvSpPr>
          <p:cNvPr id="216" name="Google Shape;216;p24"/>
          <p:cNvSpPr txBox="1"/>
          <p:nvPr>
            <p:ph idx="7" type="subTitle"/>
          </p:nvPr>
        </p:nvSpPr>
        <p:spPr>
          <a:xfrm>
            <a:off x="3064904" y="3410822"/>
            <a:ext cx="3053835" cy="4440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2400"/>
              <a:buNone/>
            </a:pPr>
            <a:r>
              <a:rPr b="1" lang="th-TH"/>
              <a:t>ความสูง</a:t>
            </a:r>
            <a:endParaRPr b="1"/>
          </a:p>
        </p:txBody>
      </p:sp>
      <p:sp>
        <p:nvSpPr>
          <p:cNvPr id="217" name="Google Shape;217;p24"/>
          <p:cNvSpPr txBox="1"/>
          <p:nvPr>
            <p:ph idx="8" type="subTitle"/>
          </p:nvPr>
        </p:nvSpPr>
        <p:spPr>
          <a:xfrm>
            <a:off x="130427" y="3829836"/>
            <a:ext cx="3053835" cy="572700"/>
          </a:xfrm>
          <a:prstGeom prst="rect">
            <a:avLst/>
          </a:prstGeom>
          <a:noFill/>
          <a:ln>
            <a:noFill/>
          </a:ln>
        </p:spPr>
        <p:txBody>
          <a:bodyPr anchorCtr="0" anchor="t" bIns="91425" lIns="91425" spcFirstLastPara="1" rIns="91425" wrap="square" tIns="91425">
            <a:noAutofit/>
          </a:bodyPr>
          <a:lstStyle/>
          <a:p>
            <a:pPr indent="-342900" lvl="0" marL="457200" rtl="0" algn="ctr">
              <a:lnSpc>
                <a:spcPct val="100000"/>
              </a:lnSpc>
              <a:spcBef>
                <a:spcPts val="0"/>
              </a:spcBef>
              <a:spcAft>
                <a:spcPts val="0"/>
              </a:spcAft>
              <a:buSzPts val="1400"/>
              <a:buNone/>
            </a:pPr>
            <a:r>
              <a:rPr lang="th-TH">
                <a:latin typeface="Vidaloka"/>
                <a:ea typeface="Vidaloka"/>
                <a:cs typeface="Vidaloka"/>
                <a:sym typeface="Vidaloka"/>
              </a:rPr>
              <a:t>รองรับน้ำหนักของผู้ใช้งานและรถเข็นได้</a:t>
            </a:r>
            <a:endParaRPr>
              <a:latin typeface="Vidaloka"/>
              <a:ea typeface="Vidaloka"/>
              <a:cs typeface="Vidaloka"/>
              <a:sym typeface="Vidaloka"/>
            </a:endParaRPr>
          </a:p>
        </p:txBody>
      </p:sp>
      <p:sp>
        <p:nvSpPr>
          <p:cNvPr id="218" name="Google Shape;218;p24"/>
          <p:cNvSpPr txBox="1"/>
          <p:nvPr>
            <p:ph idx="9" type="subTitle"/>
          </p:nvPr>
        </p:nvSpPr>
        <p:spPr>
          <a:xfrm>
            <a:off x="255560" y="3412260"/>
            <a:ext cx="2867208" cy="4440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2400"/>
              <a:buNone/>
            </a:pPr>
            <a:r>
              <a:rPr b="1" lang="th-TH"/>
              <a:t>ข้อมูลจำเพาะ</a:t>
            </a:r>
            <a:endParaRPr b="1"/>
          </a:p>
        </p:txBody>
      </p:sp>
      <p:sp>
        <p:nvSpPr>
          <p:cNvPr id="219" name="Google Shape;219;p24"/>
          <p:cNvSpPr txBox="1"/>
          <p:nvPr>
            <p:ph idx="14" type="subTitle"/>
          </p:nvPr>
        </p:nvSpPr>
        <p:spPr>
          <a:xfrm>
            <a:off x="6543841" y="3369723"/>
            <a:ext cx="2126100" cy="4440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2400"/>
              <a:buNone/>
            </a:pPr>
            <a:r>
              <a:rPr b="1" lang="th-TH"/>
              <a:t>ความชัน</a:t>
            </a:r>
            <a:endParaRPr b="1"/>
          </a:p>
        </p:txBody>
      </p:sp>
      <p:sp>
        <p:nvSpPr>
          <p:cNvPr id="220" name="Google Shape;220;p24"/>
          <p:cNvSpPr txBox="1"/>
          <p:nvPr>
            <p:ph idx="15" type="subTitle"/>
          </p:nvPr>
        </p:nvSpPr>
        <p:spPr>
          <a:xfrm>
            <a:off x="6266046" y="3800808"/>
            <a:ext cx="2701755" cy="651025"/>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1400"/>
              <a:buNone/>
            </a:pPr>
            <a:r>
              <a:rPr lang="th-TH">
                <a:latin typeface="Vidaloka"/>
                <a:ea typeface="Vidaloka"/>
                <a:cs typeface="Vidaloka"/>
                <a:sym typeface="Vidaloka"/>
              </a:rPr>
              <a:t>ระดับความลาดเอียงของทางลาด</a:t>
            </a:r>
            <a:endParaRPr>
              <a:latin typeface="Vidaloka"/>
              <a:ea typeface="Vidaloka"/>
              <a:cs typeface="Vidaloka"/>
              <a:sym typeface="Vidaloka"/>
            </a:endParaRPr>
          </a:p>
        </p:txBody>
      </p:sp>
      <p:grpSp>
        <p:nvGrpSpPr>
          <p:cNvPr id="221" name="Google Shape;221;p24"/>
          <p:cNvGrpSpPr/>
          <p:nvPr/>
        </p:nvGrpSpPr>
        <p:grpSpPr>
          <a:xfrm>
            <a:off x="4391680" y="3098947"/>
            <a:ext cx="343669" cy="348916"/>
            <a:chOff x="-59400775" y="4084200"/>
            <a:chExt cx="311125" cy="315875"/>
          </a:xfrm>
        </p:grpSpPr>
        <p:sp>
          <p:nvSpPr>
            <p:cNvPr id="222" name="Google Shape;222;p24"/>
            <p:cNvSpPr/>
            <p:nvPr/>
          </p:nvSpPr>
          <p:spPr>
            <a:xfrm>
              <a:off x="-59400775" y="4317350"/>
              <a:ext cx="89800" cy="82725"/>
            </a:xfrm>
            <a:custGeom>
              <a:rect b="b" l="l" r="r" t="t"/>
              <a:pathLst>
                <a:path extrusionOk="0" h="3309" w="3592">
                  <a:moveTo>
                    <a:pt x="1796" y="851"/>
                  </a:moveTo>
                  <a:cubicBezTo>
                    <a:pt x="2048" y="851"/>
                    <a:pt x="2237" y="1071"/>
                    <a:pt x="2237" y="1260"/>
                  </a:cubicBezTo>
                  <a:cubicBezTo>
                    <a:pt x="2237" y="1449"/>
                    <a:pt x="2048" y="1701"/>
                    <a:pt x="1796" y="1701"/>
                  </a:cubicBezTo>
                  <a:cubicBezTo>
                    <a:pt x="1576" y="1701"/>
                    <a:pt x="1418" y="1481"/>
                    <a:pt x="1418" y="1260"/>
                  </a:cubicBezTo>
                  <a:cubicBezTo>
                    <a:pt x="1418" y="1008"/>
                    <a:pt x="1576" y="851"/>
                    <a:pt x="1796" y="851"/>
                  </a:cubicBezTo>
                  <a:close/>
                  <a:moveTo>
                    <a:pt x="0" y="0"/>
                  </a:moveTo>
                  <a:lnTo>
                    <a:pt x="0" y="2079"/>
                  </a:lnTo>
                  <a:cubicBezTo>
                    <a:pt x="0" y="2741"/>
                    <a:pt x="536" y="3308"/>
                    <a:pt x="1229" y="3308"/>
                  </a:cubicBezTo>
                  <a:lnTo>
                    <a:pt x="2332" y="3308"/>
                  </a:lnTo>
                  <a:cubicBezTo>
                    <a:pt x="2993" y="3308"/>
                    <a:pt x="3592" y="2741"/>
                    <a:pt x="3592" y="2079"/>
                  </a:cubicBezTo>
                  <a:lnTo>
                    <a:pt x="3592" y="0"/>
                  </a:lnTo>
                  <a:close/>
                </a:path>
              </a:pathLst>
            </a:custGeom>
            <a:solidFill>
              <a:schemeClr val="accen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23" name="Google Shape;223;p24"/>
            <p:cNvSpPr/>
            <p:nvPr/>
          </p:nvSpPr>
          <p:spPr>
            <a:xfrm>
              <a:off x="-59400000" y="4084200"/>
              <a:ext cx="89825" cy="212700"/>
            </a:xfrm>
            <a:custGeom>
              <a:rect b="b" l="l" r="r" t="t"/>
              <a:pathLst>
                <a:path extrusionOk="0" h="8508" w="3593">
                  <a:moveTo>
                    <a:pt x="1734" y="1607"/>
                  </a:moveTo>
                  <a:cubicBezTo>
                    <a:pt x="1923" y="1607"/>
                    <a:pt x="2175" y="1797"/>
                    <a:pt x="2175" y="2049"/>
                  </a:cubicBezTo>
                  <a:lnTo>
                    <a:pt x="2175" y="7278"/>
                  </a:lnTo>
                  <a:cubicBezTo>
                    <a:pt x="2175" y="7499"/>
                    <a:pt x="1986" y="7656"/>
                    <a:pt x="1734" y="7656"/>
                  </a:cubicBezTo>
                  <a:cubicBezTo>
                    <a:pt x="1513" y="7656"/>
                    <a:pt x="1356" y="7467"/>
                    <a:pt x="1356" y="7278"/>
                  </a:cubicBezTo>
                  <a:lnTo>
                    <a:pt x="1356" y="2049"/>
                  </a:lnTo>
                  <a:cubicBezTo>
                    <a:pt x="1356" y="1797"/>
                    <a:pt x="1545" y="1607"/>
                    <a:pt x="1734" y="1607"/>
                  </a:cubicBezTo>
                  <a:close/>
                  <a:moveTo>
                    <a:pt x="1230" y="1"/>
                  </a:moveTo>
                  <a:cubicBezTo>
                    <a:pt x="568" y="1"/>
                    <a:pt x="1" y="536"/>
                    <a:pt x="1" y="1198"/>
                  </a:cubicBezTo>
                  <a:lnTo>
                    <a:pt x="1" y="8507"/>
                  </a:lnTo>
                  <a:lnTo>
                    <a:pt x="3593" y="8507"/>
                  </a:lnTo>
                  <a:lnTo>
                    <a:pt x="3593" y="1198"/>
                  </a:lnTo>
                  <a:cubicBezTo>
                    <a:pt x="3561" y="536"/>
                    <a:pt x="2994" y="1"/>
                    <a:pt x="2332" y="1"/>
                  </a:cubicBezTo>
                  <a:close/>
                </a:path>
              </a:pathLst>
            </a:custGeom>
            <a:solidFill>
              <a:schemeClr val="accen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24" name="Google Shape;224;p24"/>
            <p:cNvSpPr/>
            <p:nvPr/>
          </p:nvSpPr>
          <p:spPr>
            <a:xfrm>
              <a:off x="-59290500" y="4317350"/>
              <a:ext cx="89800" cy="82725"/>
            </a:xfrm>
            <a:custGeom>
              <a:rect b="b" l="l" r="r" t="t"/>
              <a:pathLst>
                <a:path extrusionOk="0" h="3309" w="3592">
                  <a:moveTo>
                    <a:pt x="1796" y="851"/>
                  </a:moveTo>
                  <a:cubicBezTo>
                    <a:pt x="2048" y="851"/>
                    <a:pt x="2205" y="1071"/>
                    <a:pt x="2205" y="1260"/>
                  </a:cubicBezTo>
                  <a:cubicBezTo>
                    <a:pt x="2205" y="1449"/>
                    <a:pt x="2016" y="1701"/>
                    <a:pt x="1796" y="1701"/>
                  </a:cubicBezTo>
                  <a:cubicBezTo>
                    <a:pt x="1575" y="1701"/>
                    <a:pt x="1386" y="1481"/>
                    <a:pt x="1386" y="1260"/>
                  </a:cubicBezTo>
                  <a:cubicBezTo>
                    <a:pt x="1386" y="1008"/>
                    <a:pt x="1575" y="851"/>
                    <a:pt x="1796" y="851"/>
                  </a:cubicBezTo>
                  <a:close/>
                  <a:moveTo>
                    <a:pt x="0" y="0"/>
                  </a:moveTo>
                  <a:lnTo>
                    <a:pt x="0" y="2079"/>
                  </a:lnTo>
                  <a:cubicBezTo>
                    <a:pt x="0" y="2741"/>
                    <a:pt x="536" y="3308"/>
                    <a:pt x="1260" y="3308"/>
                  </a:cubicBezTo>
                  <a:lnTo>
                    <a:pt x="2363" y="3308"/>
                  </a:lnTo>
                  <a:cubicBezTo>
                    <a:pt x="3025" y="3308"/>
                    <a:pt x="3592" y="2741"/>
                    <a:pt x="3592" y="2079"/>
                  </a:cubicBezTo>
                  <a:lnTo>
                    <a:pt x="3592" y="0"/>
                  </a:lnTo>
                  <a:close/>
                </a:path>
              </a:pathLst>
            </a:custGeom>
            <a:solidFill>
              <a:schemeClr val="accen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25" name="Google Shape;225;p24"/>
            <p:cNvSpPr/>
            <p:nvPr/>
          </p:nvSpPr>
          <p:spPr>
            <a:xfrm>
              <a:off x="-59290500" y="4084200"/>
              <a:ext cx="89800" cy="212700"/>
            </a:xfrm>
            <a:custGeom>
              <a:rect b="b" l="l" r="r" t="t"/>
              <a:pathLst>
                <a:path extrusionOk="0" h="8508" w="3592">
                  <a:moveTo>
                    <a:pt x="1796" y="1607"/>
                  </a:moveTo>
                  <a:cubicBezTo>
                    <a:pt x="2048" y="1607"/>
                    <a:pt x="2205" y="1797"/>
                    <a:pt x="2205" y="2049"/>
                  </a:cubicBezTo>
                  <a:lnTo>
                    <a:pt x="2205" y="7278"/>
                  </a:lnTo>
                  <a:cubicBezTo>
                    <a:pt x="2205" y="7499"/>
                    <a:pt x="2016" y="7656"/>
                    <a:pt x="1796" y="7656"/>
                  </a:cubicBezTo>
                  <a:cubicBezTo>
                    <a:pt x="1607" y="7656"/>
                    <a:pt x="1386" y="7467"/>
                    <a:pt x="1386" y="7278"/>
                  </a:cubicBezTo>
                  <a:lnTo>
                    <a:pt x="1386" y="2049"/>
                  </a:lnTo>
                  <a:cubicBezTo>
                    <a:pt x="1386" y="1797"/>
                    <a:pt x="1575" y="1607"/>
                    <a:pt x="1796" y="1607"/>
                  </a:cubicBezTo>
                  <a:close/>
                  <a:moveTo>
                    <a:pt x="1260" y="1"/>
                  </a:moveTo>
                  <a:cubicBezTo>
                    <a:pt x="599" y="1"/>
                    <a:pt x="0" y="536"/>
                    <a:pt x="0" y="1198"/>
                  </a:cubicBezTo>
                  <a:lnTo>
                    <a:pt x="0" y="8507"/>
                  </a:lnTo>
                  <a:lnTo>
                    <a:pt x="3592" y="8507"/>
                  </a:lnTo>
                  <a:lnTo>
                    <a:pt x="3592" y="1198"/>
                  </a:lnTo>
                  <a:cubicBezTo>
                    <a:pt x="3592" y="536"/>
                    <a:pt x="3025" y="1"/>
                    <a:pt x="2363" y="1"/>
                  </a:cubicBezTo>
                  <a:close/>
                </a:path>
              </a:pathLst>
            </a:custGeom>
            <a:solidFill>
              <a:schemeClr val="accen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26" name="Google Shape;226;p24"/>
            <p:cNvSpPr/>
            <p:nvPr/>
          </p:nvSpPr>
          <p:spPr>
            <a:xfrm>
              <a:off x="-59181025" y="4317350"/>
              <a:ext cx="89800" cy="82725"/>
            </a:xfrm>
            <a:custGeom>
              <a:rect b="b" l="l" r="r" t="t"/>
              <a:pathLst>
                <a:path extrusionOk="0" h="3309" w="3592">
                  <a:moveTo>
                    <a:pt x="1828" y="851"/>
                  </a:moveTo>
                  <a:cubicBezTo>
                    <a:pt x="2080" y="851"/>
                    <a:pt x="2269" y="1071"/>
                    <a:pt x="2269" y="1260"/>
                  </a:cubicBezTo>
                  <a:cubicBezTo>
                    <a:pt x="2269" y="1449"/>
                    <a:pt x="2080" y="1701"/>
                    <a:pt x="1828" y="1701"/>
                  </a:cubicBezTo>
                  <a:cubicBezTo>
                    <a:pt x="1607" y="1701"/>
                    <a:pt x="1450" y="1481"/>
                    <a:pt x="1450" y="1260"/>
                  </a:cubicBezTo>
                  <a:cubicBezTo>
                    <a:pt x="1450" y="1008"/>
                    <a:pt x="1607" y="851"/>
                    <a:pt x="1828" y="851"/>
                  </a:cubicBezTo>
                  <a:close/>
                  <a:moveTo>
                    <a:pt x="0" y="0"/>
                  </a:moveTo>
                  <a:lnTo>
                    <a:pt x="0" y="2079"/>
                  </a:lnTo>
                  <a:lnTo>
                    <a:pt x="32" y="2079"/>
                  </a:lnTo>
                  <a:cubicBezTo>
                    <a:pt x="32" y="2741"/>
                    <a:pt x="567" y="3308"/>
                    <a:pt x="1261" y="3308"/>
                  </a:cubicBezTo>
                  <a:lnTo>
                    <a:pt x="2363" y="3308"/>
                  </a:lnTo>
                  <a:cubicBezTo>
                    <a:pt x="3025" y="3308"/>
                    <a:pt x="3592" y="2741"/>
                    <a:pt x="3592" y="2079"/>
                  </a:cubicBezTo>
                  <a:lnTo>
                    <a:pt x="3592" y="0"/>
                  </a:lnTo>
                  <a:close/>
                </a:path>
              </a:pathLst>
            </a:custGeom>
            <a:solidFill>
              <a:schemeClr val="accen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27" name="Google Shape;227;p24"/>
            <p:cNvSpPr/>
            <p:nvPr/>
          </p:nvSpPr>
          <p:spPr>
            <a:xfrm>
              <a:off x="-59179450" y="4084200"/>
              <a:ext cx="89800" cy="212700"/>
            </a:xfrm>
            <a:custGeom>
              <a:rect b="b" l="l" r="r" t="t"/>
              <a:pathLst>
                <a:path extrusionOk="0" h="8508" w="3592">
                  <a:moveTo>
                    <a:pt x="1733" y="1607"/>
                  </a:moveTo>
                  <a:cubicBezTo>
                    <a:pt x="1922" y="1607"/>
                    <a:pt x="2174" y="1797"/>
                    <a:pt x="2174" y="2049"/>
                  </a:cubicBezTo>
                  <a:lnTo>
                    <a:pt x="2174" y="7278"/>
                  </a:lnTo>
                  <a:cubicBezTo>
                    <a:pt x="2174" y="7499"/>
                    <a:pt x="1985" y="7656"/>
                    <a:pt x="1733" y="7656"/>
                  </a:cubicBezTo>
                  <a:cubicBezTo>
                    <a:pt x="1513" y="7656"/>
                    <a:pt x="1355" y="7467"/>
                    <a:pt x="1355" y="7278"/>
                  </a:cubicBezTo>
                  <a:lnTo>
                    <a:pt x="1355" y="2049"/>
                  </a:lnTo>
                  <a:cubicBezTo>
                    <a:pt x="1355" y="1797"/>
                    <a:pt x="1544" y="1607"/>
                    <a:pt x="1733" y="1607"/>
                  </a:cubicBezTo>
                  <a:close/>
                  <a:moveTo>
                    <a:pt x="1229" y="1"/>
                  </a:moveTo>
                  <a:cubicBezTo>
                    <a:pt x="567" y="1"/>
                    <a:pt x="0" y="536"/>
                    <a:pt x="0" y="1198"/>
                  </a:cubicBezTo>
                  <a:lnTo>
                    <a:pt x="0" y="8507"/>
                  </a:lnTo>
                  <a:lnTo>
                    <a:pt x="3592" y="8507"/>
                  </a:lnTo>
                  <a:lnTo>
                    <a:pt x="3592" y="1198"/>
                  </a:lnTo>
                  <a:cubicBezTo>
                    <a:pt x="3560" y="536"/>
                    <a:pt x="2993" y="1"/>
                    <a:pt x="2332" y="1"/>
                  </a:cubicBezTo>
                  <a:close/>
                </a:path>
              </a:pathLst>
            </a:custGeom>
            <a:solidFill>
              <a:schemeClr val="accen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228" name="Google Shape;228;p24"/>
          <p:cNvGrpSpPr/>
          <p:nvPr/>
        </p:nvGrpSpPr>
        <p:grpSpPr>
          <a:xfrm>
            <a:off x="7461538" y="1253242"/>
            <a:ext cx="310770" cy="365467"/>
            <a:chOff x="-60232500" y="4101525"/>
            <a:chExt cx="268600" cy="315875"/>
          </a:xfrm>
        </p:grpSpPr>
        <p:sp>
          <p:nvSpPr>
            <p:cNvPr id="229" name="Google Shape;229;p24"/>
            <p:cNvSpPr/>
            <p:nvPr/>
          </p:nvSpPr>
          <p:spPr>
            <a:xfrm>
              <a:off x="-60222275" y="4273225"/>
              <a:ext cx="63025" cy="144175"/>
            </a:xfrm>
            <a:custGeom>
              <a:rect b="b" l="l" r="r" t="t"/>
              <a:pathLst>
                <a:path extrusionOk="0" h="5767" w="2521">
                  <a:moveTo>
                    <a:pt x="1261" y="1"/>
                  </a:moveTo>
                  <a:cubicBezTo>
                    <a:pt x="1072" y="1"/>
                    <a:pt x="851" y="190"/>
                    <a:pt x="851" y="379"/>
                  </a:cubicBezTo>
                  <a:lnTo>
                    <a:pt x="851" y="662"/>
                  </a:lnTo>
                  <a:cubicBezTo>
                    <a:pt x="379" y="820"/>
                    <a:pt x="1" y="1293"/>
                    <a:pt x="1" y="1828"/>
                  </a:cubicBezTo>
                  <a:cubicBezTo>
                    <a:pt x="1" y="2521"/>
                    <a:pt x="568" y="2899"/>
                    <a:pt x="1009" y="3214"/>
                  </a:cubicBezTo>
                  <a:cubicBezTo>
                    <a:pt x="1324" y="3466"/>
                    <a:pt x="1671" y="3687"/>
                    <a:pt x="1671" y="3939"/>
                  </a:cubicBezTo>
                  <a:cubicBezTo>
                    <a:pt x="1671" y="4160"/>
                    <a:pt x="1482" y="4349"/>
                    <a:pt x="1261" y="4349"/>
                  </a:cubicBezTo>
                  <a:cubicBezTo>
                    <a:pt x="1072" y="4349"/>
                    <a:pt x="851" y="4160"/>
                    <a:pt x="851" y="3939"/>
                  </a:cubicBezTo>
                  <a:cubicBezTo>
                    <a:pt x="851" y="3687"/>
                    <a:pt x="631" y="3529"/>
                    <a:pt x="442" y="3529"/>
                  </a:cubicBezTo>
                  <a:cubicBezTo>
                    <a:pt x="253" y="3529"/>
                    <a:pt x="64" y="3718"/>
                    <a:pt x="64" y="3939"/>
                  </a:cubicBezTo>
                  <a:cubicBezTo>
                    <a:pt x="64" y="4475"/>
                    <a:pt x="410" y="4916"/>
                    <a:pt x="883" y="5105"/>
                  </a:cubicBezTo>
                  <a:lnTo>
                    <a:pt x="883" y="5388"/>
                  </a:lnTo>
                  <a:cubicBezTo>
                    <a:pt x="883" y="5609"/>
                    <a:pt x="1072" y="5766"/>
                    <a:pt x="1324" y="5766"/>
                  </a:cubicBezTo>
                  <a:cubicBezTo>
                    <a:pt x="1545" y="5766"/>
                    <a:pt x="1702" y="5577"/>
                    <a:pt x="1702" y="5388"/>
                  </a:cubicBezTo>
                  <a:lnTo>
                    <a:pt x="1702" y="5105"/>
                  </a:lnTo>
                  <a:cubicBezTo>
                    <a:pt x="2175" y="4947"/>
                    <a:pt x="2521" y="4475"/>
                    <a:pt x="2521" y="3939"/>
                  </a:cubicBezTo>
                  <a:cubicBezTo>
                    <a:pt x="2521" y="3246"/>
                    <a:pt x="1986" y="2868"/>
                    <a:pt x="1545" y="2553"/>
                  </a:cubicBezTo>
                  <a:cubicBezTo>
                    <a:pt x="1229" y="2301"/>
                    <a:pt x="883" y="2080"/>
                    <a:pt x="883" y="1828"/>
                  </a:cubicBezTo>
                  <a:cubicBezTo>
                    <a:pt x="883" y="1608"/>
                    <a:pt x="1072" y="1450"/>
                    <a:pt x="1261" y="1450"/>
                  </a:cubicBezTo>
                  <a:cubicBezTo>
                    <a:pt x="1513" y="1450"/>
                    <a:pt x="1671" y="1639"/>
                    <a:pt x="1671" y="1828"/>
                  </a:cubicBezTo>
                  <a:cubicBezTo>
                    <a:pt x="1671" y="2080"/>
                    <a:pt x="1860" y="2269"/>
                    <a:pt x="2112" y="2269"/>
                  </a:cubicBezTo>
                  <a:cubicBezTo>
                    <a:pt x="2332" y="2269"/>
                    <a:pt x="2490" y="2080"/>
                    <a:pt x="2490" y="1828"/>
                  </a:cubicBezTo>
                  <a:cubicBezTo>
                    <a:pt x="2490" y="1293"/>
                    <a:pt x="2143" y="852"/>
                    <a:pt x="1671" y="662"/>
                  </a:cubicBezTo>
                  <a:lnTo>
                    <a:pt x="1671" y="379"/>
                  </a:lnTo>
                  <a:cubicBezTo>
                    <a:pt x="1671" y="158"/>
                    <a:pt x="1482" y="1"/>
                    <a:pt x="1261" y="1"/>
                  </a:cubicBezTo>
                  <a:close/>
                </a:path>
              </a:pathLst>
            </a:custGeom>
            <a:solidFill>
              <a:schemeClr val="accen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30" name="Google Shape;230;p24"/>
            <p:cNvSpPr/>
            <p:nvPr/>
          </p:nvSpPr>
          <p:spPr>
            <a:xfrm>
              <a:off x="-60232500" y="4101525"/>
              <a:ext cx="268600" cy="315875"/>
            </a:xfrm>
            <a:custGeom>
              <a:rect b="b" l="l" r="r" t="t"/>
              <a:pathLst>
                <a:path extrusionOk="0" h="12635" w="10744">
                  <a:moveTo>
                    <a:pt x="5356" y="1"/>
                  </a:moveTo>
                  <a:cubicBezTo>
                    <a:pt x="5104" y="1"/>
                    <a:pt x="4946" y="190"/>
                    <a:pt x="4946" y="410"/>
                  </a:cubicBezTo>
                  <a:lnTo>
                    <a:pt x="4946" y="820"/>
                  </a:lnTo>
                  <a:cubicBezTo>
                    <a:pt x="2206" y="1041"/>
                    <a:pt x="0" y="3340"/>
                    <a:pt x="0" y="6176"/>
                  </a:cubicBezTo>
                  <a:lnTo>
                    <a:pt x="0" y="6585"/>
                  </a:lnTo>
                  <a:lnTo>
                    <a:pt x="32" y="6585"/>
                  </a:lnTo>
                  <a:cubicBezTo>
                    <a:pt x="32" y="6806"/>
                    <a:pt x="221" y="6963"/>
                    <a:pt x="473" y="6963"/>
                  </a:cubicBezTo>
                  <a:cubicBezTo>
                    <a:pt x="693" y="6963"/>
                    <a:pt x="851" y="6774"/>
                    <a:pt x="851" y="6585"/>
                  </a:cubicBezTo>
                  <a:cubicBezTo>
                    <a:pt x="851" y="6113"/>
                    <a:pt x="1197" y="5766"/>
                    <a:pt x="1701" y="5766"/>
                  </a:cubicBezTo>
                  <a:cubicBezTo>
                    <a:pt x="2174" y="5766"/>
                    <a:pt x="2521" y="6113"/>
                    <a:pt x="2521" y="6585"/>
                  </a:cubicBezTo>
                  <a:cubicBezTo>
                    <a:pt x="2521" y="6806"/>
                    <a:pt x="2710" y="6963"/>
                    <a:pt x="2899" y="6963"/>
                  </a:cubicBezTo>
                  <a:cubicBezTo>
                    <a:pt x="3119" y="6963"/>
                    <a:pt x="3308" y="6774"/>
                    <a:pt x="3308" y="6585"/>
                  </a:cubicBezTo>
                  <a:cubicBezTo>
                    <a:pt x="3308" y="6113"/>
                    <a:pt x="3655" y="5766"/>
                    <a:pt x="4127" y="5766"/>
                  </a:cubicBezTo>
                  <a:cubicBezTo>
                    <a:pt x="4600" y="5766"/>
                    <a:pt x="4946" y="6113"/>
                    <a:pt x="4946" y="6585"/>
                  </a:cubicBezTo>
                  <a:lnTo>
                    <a:pt x="4946" y="11437"/>
                  </a:lnTo>
                  <a:cubicBezTo>
                    <a:pt x="4946" y="12099"/>
                    <a:pt x="5514" y="12634"/>
                    <a:pt x="6175" y="12634"/>
                  </a:cubicBezTo>
                  <a:cubicBezTo>
                    <a:pt x="6837" y="12634"/>
                    <a:pt x="7404" y="12099"/>
                    <a:pt x="7404" y="11437"/>
                  </a:cubicBezTo>
                  <a:lnTo>
                    <a:pt x="7404" y="10586"/>
                  </a:lnTo>
                  <a:cubicBezTo>
                    <a:pt x="7404" y="10366"/>
                    <a:pt x="7215" y="10208"/>
                    <a:pt x="6994" y="10208"/>
                  </a:cubicBezTo>
                  <a:cubicBezTo>
                    <a:pt x="6805" y="10208"/>
                    <a:pt x="6616" y="10397"/>
                    <a:pt x="6616" y="10586"/>
                  </a:cubicBezTo>
                  <a:lnTo>
                    <a:pt x="6616" y="11437"/>
                  </a:lnTo>
                  <a:cubicBezTo>
                    <a:pt x="6616" y="11658"/>
                    <a:pt x="6427" y="11815"/>
                    <a:pt x="6175" y="11815"/>
                  </a:cubicBezTo>
                  <a:cubicBezTo>
                    <a:pt x="5955" y="11815"/>
                    <a:pt x="5797" y="11626"/>
                    <a:pt x="5797" y="11437"/>
                  </a:cubicBezTo>
                  <a:lnTo>
                    <a:pt x="5797" y="6585"/>
                  </a:lnTo>
                  <a:cubicBezTo>
                    <a:pt x="5797" y="6113"/>
                    <a:pt x="6144" y="5766"/>
                    <a:pt x="6616" y="5766"/>
                  </a:cubicBezTo>
                  <a:cubicBezTo>
                    <a:pt x="7089" y="5766"/>
                    <a:pt x="7435" y="6113"/>
                    <a:pt x="7435" y="6585"/>
                  </a:cubicBezTo>
                  <a:cubicBezTo>
                    <a:pt x="7435" y="6806"/>
                    <a:pt x="7624" y="6963"/>
                    <a:pt x="7876" y="6963"/>
                  </a:cubicBezTo>
                  <a:cubicBezTo>
                    <a:pt x="8097" y="6963"/>
                    <a:pt x="8255" y="6774"/>
                    <a:pt x="8255" y="6585"/>
                  </a:cubicBezTo>
                  <a:cubicBezTo>
                    <a:pt x="8255" y="6113"/>
                    <a:pt x="8633" y="5766"/>
                    <a:pt x="9105" y="5766"/>
                  </a:cubicBezTo>
                  <a:cubicBezTo>
                    <a:pt x="9578" y="5766"/>
                    <a:pt x="9924" y="6113"/>
                    <a:pt x="9924" y="6585"/>
                  </a:cubicBezTo>
                  <a:cubicBezTo>
                    <a:pt x="9924" y="6806"/>
                    <a:pt x="10113" y="6963"/>
                    <a:pt x="10302" y="6963"/>
                  </a:cubicBezTo>
                  <a:cubicBezTo>
                    <a:pt x="10523" y="6963"/>
                    <a:pt x="10743" y="6774"/>
                    <a:pt x="10743" y="6585"/>
                  </a:cubicBezTo>
                  <a:lnTo>
                    <a:pt x="10743" y="6176"/>
                  </a:lnTo>
                  <a:cubicBezTo>
                    <a:pt x="10743" y="3340"/>
                    <a:pt x="8538" y="1041"/>
                    <a:pt x="5797" y="820"/>
                  </a:cubicBezTo>
                  <a:lnTo>
                    <a:pt x="5797" y="410"/>
                  </a:lnTo>
                  <a:cubicBezTo>
                    <a:pt x="5797" y="158"/>
                    <a:pt x="5577" y="1"/>
                    <a:pt x="5356" y="1"/>
                  </a:cubicBezTo>
                  <a:close/>
                </a:path>
              </a:pathLst>
            </a:custGeom>
            <a:solidFill>
              <a:schemeClr val="accen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231" name="Google Shape;231;p24"/>
          <p:cNvSpPr/>
          <p:nvPr/>
        </p:nvSpPr>
        <p:spPr>
          <a:xfrm>
            <a:off x="4387907" y="1336773"/>
            <a:ext cx="368186" cy="287081"/>
          </a:xfrm>
          <a:custGeom>
            <a:rect b="b" l="l" r="r" t="t"/>
            <a:pathLst>
              <a:path extrusionOk="0" h="9925" w="12729">
                <a:moveTo>
                  <a:pt x="925" y="3644"/>
                </a:moveTo>
                <a:cubicBezTo>
                  <a:pt x="944" y="3644"/>
                  <a:pt x="963" y="3648"/>
                  <a:pt x="978" y="3655"/>
                </a:cubicBezTo>
                <a:lnTo>
                  <a:pt x="1608" y="3970"/>
                </a:lnTo>
                <a:lnTo>
                  <a:pt x="1608" y="5924"/>
                </a:lnTo>
                <a:lnTo>
                  <a:pt x="978" y="6239"/>
                </a:lnTo>
                <a:cubicBezTo>
                  <a:pt x="960" y="6256"/>
                  <a:pt x="937" y="6264"/>
                  <a:pt x="914" y="6264"/>
                </a:cubicBezTo>
                <a:cubicBezTo>
                  <a:pt x="854" y="6264"/>
                  <a:pt x="788" y="6212"/>
                  <a:pt x="788" y="6144"/>
                </a:cubicBezTo>
                <a:lnTo>
                  <a:pt x="788" y="3781"/>
                </a:lnTo>
                <a:cubicBezTo>
                  <a:pt x="788" y="3685"/>
                  <a:pt x="862" y="3644"/>
                  <a:pt x="925" y="3644"/>
                </a:cubicBezTo>
                <a:close/>
                <a:moveTo>
                  <a:pt x="4128" y="7184"/>
                </a:moveTo>
                <a:lnTo>
                  <a:pt x="6963" y="8035"/>
                </a:lnTo>
                <a:cubicBezTo>
                  <a:pt x="6648" y="8507"/>
                  <a:pt x="6176" y="8759"/>
                  <a:pt x="5640" y="8759"/>
                </a:cubicBezTo>
                <a:cubicBezTo>
                  <a:pt x="4821" y="8759"/>
                  <a:pt x="4097" y="8066"/>
                  <a:pt x="4128" y="7184"/>
                </a:cubicBezTo>
                <a:close/>
                <a:moveTo>
                  <a:pt x="11374" y="820"/>
                </a:moveTo>
                <a:cubicBezTo>
                  <a:pt x="11626" y="820"/>
                  <a:pt x="11815" y="1009"/>
                  <a:pt x="11815" y="1198"/>
                </a:cubicBezTo>
                <a:lnTo>
                  <a:pt x="11815" y="8665"/>
                </a:lnTo>
                <a:cubicBezTo>
                  <a:pt x="11815" y="8885"/>
                  <a:pt x="11626" y="9043"/>
                  <a:pt x="11374" y="9043"/>
                </a:cubicBezTo>
                <a:cubicBezTo>
                  <a:pt x="11154" y="9043"/>
                  <a:pt x="10996" y="8854"/>
                  <a:pt x="10996" y="8665"/>
                </a:cubicBezTo>
                <a:lnTo>
                  <a:pt x="10996" y="1198"/>
                </a:lnTo>
                <a:cubicBezTo>
                  <a:pt x="10996" y="977"/>
                  <a:pt x="11185" y="820"/>
                  <a:pt x="11374" y="820"/>
                </a:cubicBezTo>
                <a:close/>
                <a:moveTo>
                  <a:pt x="11437" y="1"/>
                </a:moveTo>
                <a:cubicBezTo>
                  <a:pt x="10870" y="1"/>
                  <a:pt x="10366" y="379"/>
                  <a:pt x="10240" y="883"/>
                </a:cubicBezTo>
                <a:lnTo>
                  <a:pt x="2080" y="3246"/>
                </a:lnTo>
                <a:lnTo>
                  <a:pt x="1387" y="2899"/>
                </a:lnTo>
                <a:cubicBezTo>
                  <a:pt x="1251" y="2831"/>
                  <a:pt x="1109" y="2800"/>
                  <a:pt x="970" y="2800"/>
                </a:cubicBezTo>
                <a:cubicBezTo>
                  <a:pt x="466" y="2800"/>
                  <a:pt x="1" y="3213"/>
                  <a:pt x="1" y="3781"/>
                </a:cubicBezTo>
                <a:lnTo>
                  <a:pt x="1" y="6144"/>
                </a:lnTo>
                <a:cubicBezTo>
                  <a:pt x="1" y="6687"/>
                  <a:pt x="465" y="7095"/>
                  <a:pt x="983" y="7095"/>
                </a:cubicBezTo>
                <a:cubicBezTo>
                  <a:pt x="1127" y="7095"/>
                  <a:pt x="1275" y="7063"/>
                  <a:pt x="1419" y="6995"/>
                </a:cubicBezTo>
                <a:lnTo>
                  <a:pt x="2143" y="6648"/>
                </a:lnTo>
                <a:lnTo>
                  <a:pt x="3340" y="6995"/>
                </a:lnTo>
                <a:cubicBezTo>
                  <a:pt x="3151" y="8444"/>
                  <a:pt x="4286" y="9641"/>
                  <a:pt x="5672" y="9641"/>
                </a:cubicBezTo>
                <a:cubicBezTo>
                  <a:pt x="6585" y="9641"/>
                  <a:pt x="7405" y="9074"/>
                  <a:pt x="7814" y="8287"/>
                </a:cubicBezTo>
                <a:lnTo>
                  <a:pt x="10271" y="9011"/>
                </a:lnTo>
                <a:cubicBezTo>
                  <a:pt x="10429" y="9515"/>
                  <a:pt x="10902" y="9925"/>
                  <a:pt x="11469" y="9925"/>
                </a:cubicBezTo>
                <a:cubicBezTo>
                  <a:pt x="12130" y="9925"/>
                  <a:pt x="12729" y="9358"/>
                  <a:pt x="12729" y="8696"/>
                </a:cubicBezTo>
                <a:lnTo>
                  <a:pt x="12729" y="1261"/>
                </a:lnTo>
                <a:cubicBezTo>
                  <a:pt x="12634" y="536"/>
                  <a:pt x="12099" y="1"/>
                  <a:pt x="11437" y="1"/>
                </a:cubicBezTo>
                <a:close/>
              </a:path>
            </a:pathLst>
          </a:custGeom>
          <a:solidFill>
            <a:schemeClr val="accen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descr="Checkpoint Generic Outline Color icon" id="232" name="Google Shape;232;p24"/>
          <p:cNvPicPr preferRelativeResize="0"/>
          <p:nvPr/>
        </p:nvPicPr>
        <p:blipFill rotWithShape="1">
          <a:blip r:embed="rId3">
            <a:alphaModFix/>
          </a:blip>
          <a:srcRect b="0" l="0" r="0" t="0"/>
          <a:stretch/>
        </p:blipFill>
        <p:spPr>
          <a:xfrm>
            <a:off x="212017" y="335147"/>
            <a:ext cx="1076009" cy="1076009"/>
          </a:xfrm>
          <a:prstGeom prst="rect">
            <a:avLst/>
          </a:prstGeom>
          <a:noFill/>
          <a:ln>
            <a:noFill/>
          </a:ln>
        </p:spPr>
      </p:pic>
      <p:sp>
        <p:nvSpPr>
          <p:cNvPr id="233" name="Google Shape;233;p24"/>
          <p:cNvSpPr txBox="1"/>
          <p:nvPr>
            <p:ph idx="13" type="subTitle"/>
          </p:nvPr>
        </p:nvSpPr>
        <p:spPr>
          <a:xfrm>
            <a:off x="3242126" y="3813723"/>
            <a:ext cx="2732609" cy="572700"/>
          </a:xfrm>
          <a:prstGeom prst="rect">
            <a:avLst/>
          </a:prstGeom>
          <a:noFill/>
          <a:ln>
            <a:noFill/>
          </a:ln>
        </p:spPr>
        <p:txBody>
          <a:bodyPr anchorCtr="0" anchor="t" bIns="91425" lIns="91425" spcFirstLastPara="1" rIns="91425" wrap="square" tIns="91425">
            <a:noAutofit/>
          </a:bodyPr>
          <a:lstStyle/>
          <a:p>
            <a:pPr indent="-342900" lvl="0" marL="457200" rtl="0" algn="l">
              <a:lnSpc>
                <a:spcPct val="100000"/>
              </a:lnSpc>
              <a:spcBef>
                <a:spcPts val="0"/>
              </a:spcBef>
              <a:spcAft>
                <a:spcPts val="0"/>
              </a:spcAft>
              <a:buSzPts val="1400"/>
              <a:buNone/>
            </a:pPr>
            <a:r>
              <a:rPr lang="th-TH">
                <a:latin typeface="Vidaloka"/>
                <a:ea typeface="Vidaloka"/>
                <a:cs typeface="Vidaloka"/>
                <a:sym typeface="Vidaloka"/>
              </a:rPr>
              <a:t>มีช่องทางในการหยุดพักและหลบหลีก</a:t>
            </a:r>
            <a:endParaRPr>
              <a:latin typeface="Vidaloka"/>
              <a:ea typeface="Vidaloka"/>
              <a:cs typeface="Vidaloka"/>
              <a:sym typeface="Vidaloka"/>
            </a:endParaRPr>
          </a:p>
        </p:txBody>
      </p:sp>
      <p:grpSp>
        <p:nvGrpSpPr>
          <p:cNvPr id="234" name="Google Shape;234;p24"/>
          <p:cNvGrpSpPr/>
          <p:nvPr/>
        </p:nvGrpSpPr>
        <p:grpSpPr>
          <a:xfrm>
            <a:off x="1675990" y="1287859"/>
            <a:ext cx="354586" cy="352675"/>
            <a:chOff x="-35482200" y="3561225"/>
            <a:chExt cx="292225" cy="290650"/>
          </a:xfrm>
        </p:grpSpPr>
        <p:sp>
          <p:nvSpPr>
            <p:cNvPr id="235" name="Google Shape;235;p24"/>
            <p:cNvSpPr/>
            <p:nvPr/>
          </p:nvSpPr>
          <p:spPr>
            <a:xfrm>
              <a:off x="-35482200" y="3749475"/>
              <a:ext cx="292225" cy="102400"/>
            </a:xfrm>
            <a:custGeom>
              <a:rect b="b" l="l" r="r" t="t"/>
              <a:pathLst>
                <a:path extrusionOk="0" h="4096" w="11689">
                  <a:moveTo>
                    <a:pt x="1701" y="0"/>
                  </a:moveTo>
                  <a:cubicBezTo>
                    <a:pt x="1040" y="0"/>
                    <a:pt x="473" y="315"/>
                    <a:pt x="63" y="819"/>
                  </a:cubicBezTo>
                  <a:cubicBezTo>
                    <a:pt x="0" y="945"/>
                    <a:pt x="0" y="1040"/>
                    <a:pt x="32" y="1166"/>
                  </a:cubicBezTo>
                  <a:cubicBezTo>
                    <a:pt x="63" y="1292"/>
                    <a:pt x="189" y="1355"/>
                    <a:pt x="347" y="1355"/>
                  </a:cubicBezTo>
                  <a:lnTo>
                    <a:pt x="1008" y="1355"/>
                  </a:lnTo>
                  <a:cubicBezTo>
                    <a:pt x="1418" y="1355"/>
                    <a:pt x="1670" y="1670"/>
                    <a:pt x="1670" y="2048"/>
                  </a:cubicBezTo>
                  <a:cubicBezTo>
                    <a:pt x="1670" y="2426"/>
                    <a:pt x="1355" y="2710"/>
                    <a:pt x="1008" y="2710"/>
                  </a:cubicBezTo>
                  <a:lnTo>
                    <a:pt x="347" y="2710"/>
                  </a:lnTo>
                  <a:cubicBezTo>
                    <a:pt x="221" y="2710"/>
                    <a:pt x="95" y="2773"/>
                    <a:pt x="32" y="2899"/>
                  </a:cubicBezTo>
                  <a:cubicBezTo>
                    <a:pt x="0" y="3025"/>
                    <a:pt x="0" y="3151"/>
                    <a:pt x="63" y="3245"/>
                  </a:cubicBezTo>
                  <a:cubicBezTo>
                    <a:pt x="410" y="3781"/>
                    <a:pt x="1040" y="4096"/>
                    <a:pt x="1701" y="4096"/>
                  </a:cubicBezTo>
                  <a:cubicBezTo>
                    <a:pt x="2615" y="4096"/>
                    <a:pt x="3371" y="3497"/>
                    <a:pt x="3655" y="2710"/>
                  </a:cubicBezTo>
                  <a:lnTo>
                    <a:pt x="8065" y="2710"/>
                  </a:lnTo>
                  <a:cubicBezTo>
                    <a:pt x="8317" y="3497"/>
                    <a:pt x="9073" y="4096"/>
                    <a:pt x="9987" y="4096"/>
                  </a:cubicBezTo>
                  <a:cubicBezTo>
                    <a:pt x="10649" y="4096"/>
                    <a:pt x="11247" y="3781"/>
                    <a:pt x="11594" y="3245"/>
                  </a:cubicBezTo>
                  <a:cubicBezTo>
                    <a:pt x="11688" y="3119"/>
                    <a:pt x="11688" y="3025"/>
                    <a:pt x="11625" y="2899"/>
                  </a:cubicBezTo>
                  <a:cubicBezTo>
                    <a:pt x="11594" y="2773"/>
                    <a:pt x="11468" y="2710"/>
                    <a:pt x="11310" y="2710"/>
                  </a:cubicBezTo>
                  <a:lnTo>
                    <a:pt x="10649" y="2710"/>
                  </a:lnTo>
                  <a:cubicBezTo>
                    <a:pt x="10271" y="2710"/>
                    <a:pt x="9987" y="2395"/>
                    <a:pt x="9987" y="2048"/>
                  </a:cubicBezTo>
                  <a:cubicBezTo>
                    <a:pt x="9987" y="1670"/>
                    <a:pt x="10302" y="1355"/>
                    <a:pt x="10649" y="1355"/>
                  </a:cubicBezTo>
                  <a:lnTo>
                    <a:pt x="11310" y="1355"/>
                  </a:lnTo>
                  <a:cubicBezTo>
                    <a:pt x="11436" y="1355"/>
                    <a:pt x="11562" y="1292"/>
                    <a:pt x="11625" y="1166"/>
                  </a:cubicBezTo>
                  <a:cubicBezTo>
                    <a:pt x="11688" y="1040"/>
                    <a:pt x="11688" y="945"/>
                    <a:pt x="11594" y="819"/>
                  </a:cubicBezTo>
                  <a:cubicBezTo>
                    <a:pt x="11247" y="315"/>
                    <a:pt x="10649" y="0"/>
                    <a:pt x="9987" y="0"/>
                  </a:cubicBezTo>
                  <a:cubicBezTo>
                    <a:pt x="9073" y="0"/>
                    <a:pt x="8349" y="567"/>
                    <a:pt x="8065" y="1355"/>
                  </a:cubicBezTo>
                  <a:lnTo>
                    <a:pt x="3655" y="1355"/>
                  </a:lnTo>
                  <a:cubicBezTo>
                    <a:pt x="3371" y="567"/>
                    <a:pt x="2615" y="0"/>
                    <a:pt x="1701" y="0"/>
                  </a:cubicBezTo>
                  <a:close/>
                </a:path>
              </a:pathLst>
            </a:custGeom>
            <a:solidFill>
              <a:srgbClr val="2F272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36" name="Google Shape;236;p24"/>
            <p:cNvSpPr/>
            <p:nvPr/>
          </p:nvSpPr>
          <p:spPr>
            <a:xfrm>
              <a:off x="-35371150" y="3561225"/>
              <a:ext cx="68550" cy="68550"/>
            </a:xfrm>
            <a:custGeom>
              <a:rect b="b" l="l" r="r" t="t"/>
              <a:pathLst>
                <a:path extrusionOk="0" h="2742" w="2742">
                  <a:moveTo>
                    <a:pt x="1355" y="1"/>
                  </a:moveTo>
                  <a:cubicBezTo>
                    <a:pt x="630" y="1"/>
                    <a:pt x="0" y="631"/>
                    <a:pt x="0" y="1387"/>
                  </a:cubicBezTo>
                  <a:cubicBezTo>
                    <a:pt x="0" y="2111"/>
                    <a:pt x="630" y="2741"/>
                    <a:pt x="1355" y="2741"/>
                  </a:cubicBezTo>
                  <a:cubicBezTo>
                    <a:pt x="2111" y="2741"/>
                    <a:pt x="2741" y="2111"/>
                    <a:pt x="2741" y="1387"/>
                  </a:cubicBezTo>
                  <a:cubicBezTo>
                    <a:pt x="2741" y="631"/>
                    <a:pt x="2111" y="1"/>
                    <a:pt x="1355" y="1"/>
                  </a:cubicBezTo>
                  <a:close/>
                </a:path>
              </a:pathLst>
            </a:custGeom>
            <a:solidFill>
              <a:srgbClr val="2F272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37" name="Google Shape;237;p24"/>
            <p:cNvSpPr/>
            <p:nvPr/>
          </p:nvSpPr>
          <p:spPr>
            <a:xfrm>
              <a:off x="-35405025" y="3647075"/>
              <a:ext cx="136275" cy="119750"/>
            </a:xfrm>
            <a:custGeom>
              <a:rect b="b" l="l" r="r" t="t"/>
              <a:pathLst>
                <a:path extrusionOk="0" h="4790" w="5451">
                  <a:moveTo>
                    <a:pt x="2710" y="1"/>
                  </a:moveTo>
                  <a:cubicBezTo>
                    <a:pt x="1387" y="1"/>
                    <a:pt x="253" y="1009"/>
                    <a:pt x="32" y="2300"/>
                  </a:cubicBezTo>
                  <a:cubicBezTo>
                    <a:pt x="1" y="2521"/>
                    <a:pt x="158" y="2710"/>
                    <a:pt x="410" y="2710"/>
                  </a:cubicBezTo>
                  <a:lnTo>
                    <a:pt x="2395" y="2710"/>
                  </a:lnTo>
                  <a:lnTo>
                    <a:pt x="2395" y="4789"/>
                  </a:lnTo>
                  <a:lnTo>
                    <a:pt x="3088" y="4789"/>
                  </a:lnTo>
                  <a:lnTo>
                    <a:pt x="3088" y="2710"/>
                  </a:lnTo>
                  <a:lnTo>
                    <a:pt x="5073" y="2710"/>
                  </a:lnTo>
                  <a:cubicBezTo>
                    <a:pt x="5293" y="2710"/>
                    <a:pt x="5451" y="2521"/>
                    <a:pt x="5451" y="2300"/>
                  </a:cubicBezTo>
                  <a:cubicBezTo>
                    <a:pt x="5230" y="977"/>
                    <a:pt x="4096" y="1"/>
                    <a:pt x="2710" y="1"/>
                  </a:cubicBezTo>
                  <a:close/>
                </a:path>
              </a:pathLst>
            </a:custGeom>
            <a:solidFill>
              <a:srgbClr val="2F272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238" name="Google Shape;238;p24"/>
          <p:cNvGrpSpPr/>
          <p:nvPr/>
        </p:nvGrpSpPr>
        <p:grpSpPr>
          <a:xfrm>
            <a:off x="1696307" y="3096622"/>
            <a:ext cx="354586" cy="356254"/>
            <a:chOff x="-34405525" y="3558075"/>
            <a:chExt cx="292225" cy="293600"/>
          </a:xfrm>
        </p:grpSpPr>
        <p:sp>
          <p:nvSpPr>
            <p:cNvPr id="239" name="Google Shape;239;p24"/>
            <p:cNvSpPr/>
            <p:nvPr/>
          </p:nvSpPr>
          <p:spPr>
            <a:xfrm>
              <a:off x="-34303150" y="3663825"/>
              <a:ext cx="189850" cy="187850"/>
            </a:xfrm>
            <a:custGeom>
              <a:rect b="b" l="l" r="r" t="t"/>
              <a:pathLst>
                <a:path extrusionOk="0" h="7514" w="7594">
                  <a:moveTo>
                    <a:pt x="5487" y="0"/>
                  </a:moveTo>
                  <a:cubicBezTo>
                    <a:pt x="5380" y="0"/>
                    <a:pt x="5278" y="8"/>
                    <a:pt x="5168" y="24"/>
                  </a:cubicBezTo>
                  <a:cubicBezTo>
                    <a:pt x="4349" y="181"/>
                    <a:pt x="3656" y="843"/>
                    <a:pt x="3561" y="1630"/>
                  </a:cubicBezTo>
                  <a:cubicBezTo>
                    <a:pt x="3467" y="2198"/>
                    <a:pt x="3561" y="2513"/>
                    <a:pt x="3719" y="2891"/>
                  </a:cubicBezTo>
                  <a:lnTo>
                    <a:pt x="285" y="6325"/>
                  </a:lnTo>
                  <a:cubicBezTo>
                    <a:pt x="1" y="6608"/>
                    <a:pt x="1" y="7049"/>
                    <a:pt x="285" y="7301"/>
                  </a:cubicBezTo>
                  <a:cubicBezTo>
                    <a:pt x="426" y="7443"/>
                    <a:pt x="600" y="7514"/>
                    <a:pt x="773" y="7514"/>
                  </a:cubicBezTo>
                  <a:cubicBezTo>
                    <a:pt x="946" y="7514"/>
                    <a:pt x="1119" y="7443"/>
                    <a:pt x="1261" y="7301"/>
                  </a:cubicBezTo>
                  <a:lnTo>
                    <a:pt x="4695" y="3899"/>
                  </a:lnTo>
                  <a:cubicBezTo>
                    <a:pt x="5022" y="4016"/>
                    <a:pt x="5280" y="4080"/>
                    <a:pt x="5597" y="4080"/>
                  </a:cubicBezTo>
                  <a:cubicBezTo>
                    <a:pt x="5708" y="4080"/>
                    <a:pt x="5825" y="4073"/>
                    <a:pt x="5955" y="4056"/>
                  </a:cubicBezTo>
                  <a:cubicBezTo>
                    <a:pt x="6775" y="3899"/>
                    <a:pt x="7436" y="3206"/>
                    <a:pt x="7562" y="2418"/>
                  </a:cubicBezTo>
                  <a:cubicBezTo>
                    <a:pt x="7594" y="2198"/>
                    <a:pt x="7594" y="1945"/>
                    <a:pt x="7562" y="1756"/>
                  </a:cubicBezTo>
                  <a:cubicBezTo>
                    <a:pt x="7562" y="1630"/>
                    <a:pt x="7436" y="1504"/>
                    <a:pt x="7310" y="1473"/>
                  </a:cubicBezTo>
                  <a:cubicBezTo>
                    <a:pt x="7287" y="1465"/>
                    <a:pt x="7259" y="1461"/>
                    <a:pt x="7229" y="1461"/>
                  </a:cubicBezTo>
                  <a:cubicBezTo>
                    <a:pt x="7141" y="1461"/>
                    <a:pt x="7034" y="1497"/>
                    <a:pt x="6964" y="1567"/>
                  </a:cubicBezTo>
                  <a:lnTo>
                    <a:pt x="6491" y="2040"/>
                  </a:lnTo>
                  <a:cubicBezTo>
                    <a:pt x="6365" y="2166"/>
                    <a:pt x="6192" y="2229"/>
                    <a:pt x="6014" y="2229"/>
                  </a:cubicBezTo>
                  <a:cubicBezTo>
                    <a:pt x="5837" y="2229"/>
                    <a:pt x="5656" y="2166"/>
                    <a:pt x="5514" y="2040"/>
                  </a:cubicBezTo>
                  <a:cubicBezTo>
                    <a:pt x="5231" y="1756"/>
                    <a:pt x="5231" y="1315"/>
                    <a:pt x="5514" y="1032"/>
                  </a:cubicBezTo>
                  <a:lnTo>
                    <a:pt x="6018" y="622"/>
                  </a:lnTo>
                  <a:cubicBezTo>
                    <a:pt x="6113" y="528"/>
                    <a:pt x="6144" y="370"/>
                    <a:pt x="6113" y="276"/>
                  </a:cubicBezTo>
                  <a:cubicBezTo>
                    <a:pt x="6050" y="150"/>
                    <a:pt x="5955" y="55"/>
                    <a:pt x="5829" y="24"/>
                  </a:cubicBezTo>
                  <a:cubicBezTo>
                    <a:pt x="5703" y="8"/>
                    <a:pt x="5593" y="0"/>
                    <a:pt x="5487" y="0"/>
                  </a:cubicBezTo>
                  <a:close/>
                </a:path>
              </a:pathLst>
            </a:custGeom>
            <a:solidFill>
              <a:srgbClr val="2F272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40" name="Google Shape;240;p24"/>
            <p:cNvSpPr/>
            <p:nvPr/>
          </p:nvSpPr>
          <p:spPr>
            <a:xfrm>
              <a:off x="-34250375" y="3565950"/>
              <a:ext cx="46500" cy="46500"/>
            </a:xfrm>
            <a:custGeom>
              <a:rect b="b" l="l" r="r" t="t"/>
              <a:pathLst>
                <a:path extrusionOk="0" h="1860" w="1860">
                  <a:moveTo>
                    <a:pt x="1" y="1"/>
                  </a:moveTo>
                  <a:lnTo>
                    <a:pt x="1" y="1859"/>
                  </a:lnTo>
                  <a:lnTo>
                    <a:pt x="1860" y="1859"/>
                  </a:lnTo>
                  <a:lnTo>
                    <a:pt x="1" y="1"/>
                  </a:lnTo>
                  <a:close/>
                </a:path>
              </a:pathLst>
            </a:custGeom>
            <a:solidFill>
              <a:srgbClr val="2F272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41" name="Google Shape;241;p24"/>
            <p:cNvSpPr/>
            <p:nvPr/>
          </p:nvSpPr>
          <p:spPr>
            <a:xfrm>
              <a:off x="-34405525" y="3558075"/>
              <a:ext cx="206375" cy="276475"/>
            </a:xfrm>
            <a:custGeom>
              <a:rect b="b" l="l" r="r" t="t"/>
              <a:pathLst>
                <a:path extrusionOk="0" h="11059" w="8255">
                  <a:moveTo>
                    <a:pt x="3812" y="1450"/>
                  </a:moveTo>
                  <a:cubicBezTo>
                    <a:pt x="4001" y="1450"/>
                    <a:pt x="4159" y="1607"/>
                    <a:pt x="4159" y="1796"/>
                  </a:cubicBezTo>
                  <a:cubicBezTo>
                    <a:pt x="4159" y="2017"/>
                    <a:pt x="4001" y="2174"/>
                    <a:pt x="3812" y="2174"/>
                  </a:cubicBezTo>
                  <a:cubicBezTo>
                    <a:pt x="3623" y="2174"/>
                    <a:pt x="3466" y="2017"/>
                    <a:pt x="3466" y="1796"/>
                  </a:cubicBezTo>
                  <a:cubicBezTo>
                    <a:pt x="3466" y="1607"/>
                    <a:pt x="3623" y="1450"/>
                    <a:pt x="3812" y="1450"/>
                  </a:cubicBezTo>
                  <a:close/>
                  <a:moveTo>
                    <a:pt x="3812" y="2836"/>
                  </a:moveTo>
                  <a:cubicBezTo>
                    <a:pt x="4001" y="2836"/>
                    <a:pt x="4159" y="2993"/>
                    <a:pt x="4159" y="3183"/>
                  </a:cubicBezTo>
                  <a:lnTo>
                    <a:pt x="4159" y="5293"/>
                  </a:lnTo>
                  <a:cubicBezTo>
                    <a:pt x="4159" y="5482"/>
                    <a:pt x="4001" y="5640"/>
                    <a:pt x="3812" y="5640"/>
                  </a:cubicBezTo>
                  <a:cubicBezTo>
                    <a:pt x="3623" y="5640"/>
                    <a:pt x="3466" y="5482"/>
                    <a:pt x="3466" y="5293"/>
                  </a:cubicBezTo>
                  <a:lnTo>
                    <a:pt x="3466" y="3183"/>
                  </a:lnTo>
                  <a:cubicBezTo>
                    <a:pt x="3466" y="2993"/>
                    <a:pt x="3623" y="2836"/>
                    <a:pt x="3812" y="2836"/>
                  </a:cubicBezTo>
                  <a:close/>
                  <a:moveTo>
                    <a:pt x="5860" y="6301"/>
                  </a:moveTo>
                  <a:cubicBezTo>
                    <a:pt x="6049" y="6301"/>
                    <a:pt x="6207" y="6459"/>
                    <a:pt x="6207" y="6648"/>
                  </a:cubicBezTo>
                  <a:cubicBezTo>
                    <a:pt x="6207" y="6837"/>
                    <a:pt x="6049" y="6995"/>
                    <a:pt x="5860" y="6995"/>
                  </a:cubicBezTo>
                  <a:lnTo>
                    <a:pt x="1733" y="6995"/>
                  </a:lnTo>
                  <a:cubicBezTo>
                    <a:pt x="1544" y="6995"/>
                    <a:pt x="1387" y="6837"/>
                    <a:pt x="1387" y="6648"/>
                  </a:cubicBezTo>
                  <a:cubicBezTo>
                    <a:pt x="1387" y="6459"/>
                    <a:pt x="1544" y="6301"/>
                    <a:pt x="1733" y="6301"/>
                  </a:cubicBezTo>
                  <a:close/>
                  <a:moveTo>
                    <a:pt x="4537" y="7688"/>
                  </a:moveTo>
                  <a:cubicBezTo>
                    <a:pt x="4726" y="7688"/>
                    <a:pt x="4884" y="7845"/>
                    <a:pt x="4884" y="8034"/>
                  </a:cubicBezTo>
                  <a:cubicBezTo>
                    <a:pt x="4884" y="8223"/>
                    <a:pt x="4726" y="8381"/>
                    <a:pt x="4537" y="8381"/>
                  </a:cubicBezTo>
                  <a:lnTo>
                    <a:pt x="1733" y="8381"/>
                  </a:lnTo>
                  <a:cubicBezTo>
                    <a:pt x="1544" y="8381"/>
                    <a:pt x="1387" y="8223"/>
                    <a:pt x="1387" y="8034"/>
                  </a:cubicBezTo>
                  <a:cubicBezTo>
                    <a:pt x="1387" y="7845"/>
                    <a:pt x="1544" y="7688"/>
                    <a:pt x="1733" y="7688"/>
                  </a:cubicBezTo>
                  <a:close/>
                  <a:moveTo>
                    <a:pt x="347" y="1"/>
                  </a:moveTo>
                  <a:cubicBezTo>
                    <a:pt x="158" y="1"/>
                    <a:pt x="0" y="158"/>
                    <a:pt x="0" y="347"/>
                  </a:cubicBezTo>
                  <a:lnTo>
                    <a:pt x="0" y="10681"/>
                  </a:lnTo>
                  <a:cubicBezTo>
                    <a:pt x="0" y="10964"/>
                    <a:pt x="158" y="11059"/>
                    <a:pt x="347" y="11059"/>
                  </a:cubicBezTo>
                  <a:lnTo>
                    <a:pt x="3466" y="11059"/>
                  </a:lnTo>
                  <a:cubicBezTo>
                    <a:pt x="3466" y="10712"/>
                    <a:pt x="3592" y="10366"/>
                    <a:pt x="3844" y="10082"/>
                  </a:cubicBezTo>
                  <a:lnTo>
                    <a:pt x="4254" y="9704"/>
                  </a:lnTo>
                  <a:lnTo>
                    <a:pt x="1702" y="9704"/>
                  </a:lnTo>
                  <a:cubicBezTo>
                    <a:pt x="1481" y="9704"/>
                    <a:pt x="1324" y="9546"/>
                    <a:pt x="1324" y="9326"/>
                  </a:cubicBezTo>
                  <a:cubicBezTo>
                    <a:pt x="1324" y="9137"/>
                    <a:pt x="1481" y="8979"/>
                    <a:pt x="1702" y="8979"/>
                  </a:cubicBezTo>
                  <a:lnTo>
                    <a:pt x="4915" y="8979"/>
                  </a:lnTo>
                  <a:lnTo>
                    <a:pt x="6963" y="6932"/>
                  </a:lnTo>
                  <a:cubicBezTo>
                    <a:pt x="6900" y="6585"/>
                    <a:pt x="6805" y="6238"/>
                    <a:pt x="6931" y="5703"/>
                  </a:cubicBezTo>
                  <a:cubicBezTo>
                    <a:pt x="7089" y="4915"/>
                    <a:pt x="7562" y="4254"/>
                    <a:pt x="8255" y="3876"/>
                  </a:cubicBezTo>
                  <a:lnTo>
                    <a:pt x="8255" y="2773"/>
                  </a:lnTo>
                  <a:lnTo>
                    <a:pt x="5860" y="2773"/>
                  </a:lnTo>
                  <a:cubicBezTo>
                    <a:pt x="5671" y="2773"/>
                    <a:pt x="5514" y="2615"/>
                    <a:pt x="5514" y="2395"/>
                  </a:cubicBezTo>
                  <a:lnTo>
                    <a:pt x="5514" y="1"/>
                  </a:lnTo>
                  <a:close/>
                </a:path>
              </a:pathLst>
            </a:custGeom>
            <a:solidFill>
              <a:srgbClr val="2F272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242" name="Google Shape;242;p24"/>
          <p:cNvGrpSpPr/>
          <p:nvPr/>
        </p:nvGrpSpPr>
        <p:grpSpPr>
          <a:xfrm>
            <a:off x="7423865" y="3075266"/>
            <a:ext cx="366052" cy="356831"/>
            <a:chOff x="-31817400" y="3910025"/>
            <a:chExt cx="301675" cy="294075"/>
          </a:xfrm>
        </p:grpSpPr>
        <p:sp>
          <p:nvSpPr>
            <p:cNvPr id="243" name="Google Shape;243;p24"/>
            <p:cNvSpPr/>
            <p:nvPr/>
          </p:nvSpPr>
          <p:spPr>
            <a:xfrm>
              <a:off x="-31817400" y="3911550"/>
              <a:ext cx="301675" cy="292550"/>
            </a:xfrm>
            <a:custGeom>
              <a:rect b="b" l="l" r="r" t="t"/>
              <a:pathLst>
                <a:path extrusionOk="0" h="11702" w="12067">
                  <a:moveTo>
                    <a:pt x="2558" y="0"/>
                  </a:moveTo>
                  <a:cubicBezTo>
                    <a:pt x="2357" y="0"/>
                    <a:pt x="2155" y="24"/>
                    <a:pt x="1954" y="70"/>
                  </a:cubicBezTo>
                  <a:cubicBezTo>
                    <a:pt x="1828" y="102"/>
                    <a:pt x="1733" y="196"/>
                    <a:pt x="1702" y="322"/>
                  </a:cubicBezTo>
                  <a:cubicBezTo>
                    <a:pt x="1670" y="448"/>
                    <a:pt x="1702" y="543"/>
                    <a:pt x="1796" y="637"/>
                  </a:cubicBezTo>
                  <a:lnTo>
                    <a:pt x="2679" y="1551"/>
                  </a:lnTo>
                  <a:cubicBezTo>
                    <a:pt x="2962" y="1803"/>
                    <a:pt x="2962" y="2244"/>
                    <a:pt x="2679" y="2528"/>
                  </a:cubicBezTo>
                  <a:cubicBezTo>
                    <a:pt x="2553" y="2669"/>
                    <a:pt x="2379" y="2740"/>
                    <a:pt x="2202" y="2740"/>
                  </a:cubicBezTo>
                  <a:cubicBezTo>
                    <a:pt x="2025" y="2740"/>
                    <a:pt x="1844" y="2669"/>
                    <a:pt x="1702" y="2528"/>
                  </a:cubicBezTo>
                  <a:lnTo>
                    <a:pt x="788" y="1614"/>
                  </a:lnTo>
                  <a:cubicBezTo>
                    <a:pt x="744" y="1569"/>
                    <a:pt x="668" y="1525"/>
                    <a:pt x="582" y="1525"/>
                  </a:cubicBezTo>
                  <a:cubicBezTo>
                    <a:pt x="547" y="1525"/>
                    <a:pt x="510" y="1532"/>
                    <a:pt x="473" y="1551"/>
                  </a:cubicBezTo>
                  <a:cubicBezTo>
                    <a:pt x="347" y="1582"/>
                    <a:pt x="284" y="1645"/>
                    <a:pt x="253" y="1771"/>
                  </a:cubicBezTo>
                  <a:cubicBezTo>
                    <a:pt x="1" y="2591"/>
                    <a:pt x="253" y="3473"/>
                    <a:pt x="883" y="4103"/>
                  </a:cubicBezTo>
                  <a:cubicBezTo>
                    <a:pt x="1366" y="4494"/>
                    <a:pt x="1932" y="4750"/>
                    <a:pt x="2619" y="4750"/>
                  </a:cubicBezTo>
                  <a:cubicBezTo>
                    <a:pt x="2874" y="4750"/>
                    <a:pt x="3145" y="4715"/>
                    <a:pt x="3435" y="4638"/>
                  </a:cubicBezTo>
                  <a:lnTo>
                    <a:pt x="7247" y="8482"/>
                  </a:lnTo>
                  <a:cubicBezTo>
                    <a:pt x="6963" y="9522"/>
                    <a:pt x="7215" y="10372"/>
                    <a:pt x="7814" y="10971"/>
                  </a:cubicBezTo>
                  <a:cubicBezTo>
                    <a:pt x="8291" y="11472"/>
                    <a:pt x="8895" y="11702"/>
                    <a:pt x="9516" y="11702"/>
                  </a:cubicBezTo>
                  <a:cubicBezTo>
                    <a:pt x="9714" y="11702"/>
                    <a:pt x="9915" y="11678"/>
                    <a:pt x="10114" y="11632"/>
                  </a:cubicBezTo>
                  <a:cubicBezTo>
                    <a:pt x="10240" y="11569"/>
                    <a:pt x="10334" y="11506"/>
                    <a:pt x="10366" y="11380"/>
                  </a:cubicBezTo>
                  <a:cubicBezTo>
                    <a:pt x="10397" y="11254"/>
                    <a:pt x="10366" y="11128"/>
                    <a:pt x="10271" y="11065"/>
                  </a:cubicBezTo>
                  <a:lnTo>
                    <a:pt x="9389" y="10152"/>
                  </a:lnTo>
                  <a:cubicBezTo>
                    <a:pt x="9106" y="9868"/>
                    <a:pt x="9106" y="9459"/>
                    <a:pt x="9389" y="9175"/>
                  </a:cubicBezTo>
                  <a:cubicBezTo>
                    <a:pt x="9515" y="9033"/>
                    <a:pt x="9688" y="8962"/>
                    <a:pt x="9866" y="8962"/>
                  </a:cubicBezTo>
                  <a:cubicBezTo>
                    <a:pt x="10043" y="8962"/>
                    <a:pt x="10224" y="9033"/>
                    <a:pt x="10366" y="9175"/>
                  </a:cubicBezTo>
                  <a:lnTo>
                    <a:pt x="11279" y="10089"/>
                  </a:lnTo>
                  <a:cubicBezTo>
                    <a:pt x="11326" y="10135"/>
                    <a:pt x="11405" y="10164"/>
                    <a:pt x="11494" y="10164"/>
                  </a:cubicBezTo>
                  <a:cubicBezTo>
                    <a:pt x="11527" y="10164"/>
                    <a:pt x="11561" y="10160"/>
                    <a:pt x="11594" y="10152"/>
                  </a:cubicBezTo>
                  <a:cubicBezTo>
                    <a:pt x="11720" y="10120"/>
                    <a:pt x="11783" y="10026"/>
                    <a:pt x="11815" y="9931"/>
                  </a:cubicBezTo>
                  <a:cubicBezTo>
                    <a:pt x="12067" y="9081"/>
                    <a:pt x="11815" y="8230"/>
                    <a:pt x="11185" y="7600"/>
                  </a:cubicBezTo>
                  <a:cubicBezTo>
                    <a:pt x="10778" y="7170"/>
                    <a:pt x="10224" y="6903"/>
                    <a:pt x="9537" y="6903"/>
                  </a:cubicBezTo>
                  <a:cubicBezTo>
                    <a:pt x="9266" y="6903"/>
                    <a:pt x="8975" y="6944"/>
                    <a:pt x="8665" y="7033"/>
                  </a:cubicBezTo>
                  <a:lnTo>
                    <a:pt x="4852" y="3221"/>
                  </a:lnTo>
                  <a:lnTo>
                    <a:pt x="4884" y="3032"/>
                  </a:lnTo>
                  <a:cubicBezTo>
                    <a:pt x="5136" y="2213"/>
                    <a:pt x="4884" y="1330"/>
                    <a:pt x="4254" y="700"/>
                  </a:cubicBezTo>
                  <a:cubicBezTo>
                    <a:pt x="3778" y="225"/>
                    <a:pt x="3177" y="0"/>
                    <a:pt x="2558" y="0"/>
                  </a:cubicBezTo>
                  <a:close/>
                </a:path>
              </a:pathLst>
            </a:custGeom>
            <a:solidFill>
              <a:srgbClr val="2F272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44" name="Google Shape;244;p24"/>
            <p:cNvSpPr/>
            <p:nvPr/>
          </p:nvSpPr>
          <p:spPr>
            <a:xfrm>
              <a:off x="-31816600" y="4062950"/>
              <a:ext cx="144150" cy="140600"/>
            </a:xfrm>
            <a:custGeom>
              <a:rect b="b" l="l" r="r" t="t"/>
              <a:pathLst>
                <a:path extrusionOk="0" h="5624" w="5766">
                  <a:moveTo>
                    <a:pt x="4080" y="1504"/>
                  </a:moveTo>
                  <a:cubicBezTo>
                    <a:pt x="4167" y="1504"/>
                    <a:pt x="4253" y="1528"/>
                    <a:pt x="4316" y="1575"/>
                  </a:cubicBezTo>
                  <a:cubicBezTo>
                    <a:pt x="4442" y="1701"/>
                    <a:pt x="4442" y="1953"/>
                    <a:pt x="4316" y="2048"/>
                  </a:cubicBezTo>
                  <a:lnTo>
                    <a:pt x="2205" y="4159"/>
                  </a:lnTo>
                  <a:cubicBezTo>
                    <a:pt x="2158" y="4206"/>
                    <a:pt x="2072" y="4230"/>
                    <a:pt x="1985" y="4230"/>
                  </a:cubicBezTo>
                  <a:cubicBezTo>
                    <a:pt x="1898" y="4230"/>
                    <a:pt x="1812" y="4206"/>
                    <a:pt x="1764" y="4159"/>
                  </a:cubicBezTo>
                  <a:cubicBezTo>
                    <a:pt x="1638" y="4033"/>
                    <a:pt x="1638" y="3781"/>
                    <a:pt x="1764" y="3686"/>
                  </a:cubicBezTo>
                  <a:lnTo>
                    <a:pt x="3844" y="1575"/>
                  </a:lnTo>
                  <a:cubicBezTo>
                    <a:pt x="3907" y="1528"/>
                    <a:pt x="3993" y="1504"/>
                    <a:pt x="4080" y="1504"/>
                  </a:cubicBezTo>
                  <a:close/>
                  <a:moveTo>
                    <a:pt x="3844" y="0"/>
                  </a:moveTo>
                  <a:lnTo>
                    <a:pt x="567" y="3277"/>
                  </a:lnTo>
                  <a:cubicBezTo>
                    <a:pt x="0" y="3844"/>
                    <a:pt x="0" y="4694"/>
                    <a:pt x="567" y="5198"/>
                  </a:cubicBezTo>
                  <a:cubicBezTo>
                    <a:pt x="835" y="5482"/>
                    <a:pt x="1189" y="5624"/>
                    <a:pt x="1540" y="5624"/>
                  </a:cubicBezTo>
                  <a:cubicBezTo>
                    <a:pt x="1890" y="5624"/>
                    <a:pt x="2237" y="5482"/>
                    <a:pt x="2489" y="5198"/>
                  </a:cubicBezTo>
                  <a:lnTo>
                    <a:pt x="5766" y="1953"/>
                  </a:lnTo>
                  <a:lnTo>
                    <a:pt x="3844" y="0"/>
                  </a:lnTo>
                  <a:close/>
                </a:path>
              </a:pathLst>
            </a:custGeom>
            <a:solidFill>
              <a:srgbClr val="2F272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45" name="Google Shape;245;p24"/>
            <p:cNvSpPr/>
            <p:nvPr/>
          </p:nvSpPr>
          <p:spPr>
            <a:xfrm>
              <a:off x="-31648050" y="3910025"/>
              <a:ext cx="129175" cy="127725"/>
            </a:xfrm>
            <a:custGeom>
              <a:rect b="b" l="l" r="r" t="t"/>
              <a:pathLst>
                <a:path extrusionOk="0" h="5109" w="5167">
                  <a:moveTo>
                    <a:pt x="4249" y="1"/>
                  </a:moveTo>
                  <a:cubicBezTo>
                    <a:pt x="4179" y="1"/>
                    <a:pt x="4106" y="24"/>
                    <a:pt x="4033" y="68"/>
                  </a:cubicBezTo>
                  <a:lnTo>
                    <a:pt x="2206" y="1171"/>
                  </a:lnTo>
                  <a:cubicBezTo>
                    <a:pt x="2017" y="1265"/>
                    <a:pt x="1985" y="1549"/>
                    <a:pt x="2143" y="1706"/>
                  </a:cubicBezTo>
                  <a:lnTo>
                    <a:pt x="2300" y="1864"/>
                  </a:lnTo>
                  <a:lnTo>
                    <a:pt x="0" y="4164"/>
                  </a:lnTo>
                  <a:lnTo>
                    <a:pt x="945" y="5109"/>
                  </a:lnTo>
                  <a:lnTo>
                    <a:pt x="3245" y="2809"/>
                  </a:lnTo>
                  <a:lnTo>
                    <a:pt x="3434" y="2998"/>
                  </a:lnTo>
                  <a:cubicBezTo>
                    <a:pt x="3502" y="3066"/>
                    <a:pt x="3594" y="3099"/>
                    <a:pt x="3684" y="3099"/>
                  </a:cubicBezTo>
                  <a:cubicBezTo>
                    <a:pt x="3802" y="3099"/>
                    <a:pt x="3916" y="3042"/>
                    <a:pt x="3970" y="2935"/>
                  </a:cubicBezTo>
                  <a:lnTo>
                    <a:pt x="5073" y="1108"/>
                  </a:lnTo>
                  <a:cubicBezTo>
                    <a:pt x="5167" y="1013"/>
                    <a:pt x="5167" y="793"/>
                    <a:pt x="5041" y="698"/>
                  </a:cubicBezTo>
                  <a:lnTo>
                    <a:pt x="4474" y="100"/>
                  </a:lnTo>
                  <a:cubicBezTo>
                    <a:pt x="4406" y="32"/>
                    <a:pt x="4330" y="1"/>
                    <a:pt x="4249" y="1"/>
                  </a:cubicBezTo>
                  <a:close/>
                </a:path>
              </a:pathLst>
            </a:custGeom>
            <a:solidFill>
              <a:srgbClr val="2F272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pic>
        <p:nvPicPr>
          <p:cNvPr id="246" name="Google Shape;246;p24"/>
          <p:cNvPicPr preferRelativeResize="0"/>
          <p:nvPr/>
        </p:nvPicPr>
        <p:blipFill rotWithShape="1">
          <a:blip r:embed="rId4">
            <a:alphaModFix/>
          </a:blip>
          <a:srcRect b="0" l="0" r="0" t="0"/>
          <a:stretch/>
        </p:blipFill>
        <p:spPr>
          <a:xfrm>
            <a:off x="7944479" y="4453276"/>
            <a:ext cx="1314633" cy="352474"/>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11"/>
                                        </p:tgtEl>
                                        <p:attrNameLst>
                                          <p:attrName>style.visibility</p:attrName>
                                        </p:attrNameLst>
                                      </p:cBhvr>
                                      <p:to>
                                        <p:strVal val="visible"/>
                                      </p:to>
                                    </p:set>
                                    <p:animEffect filter="fade" transition="in">
                                      <p:cBhvr>
                                        <p:cTn dur="500"/>
                                        <p:tgtEl>
                                          <p:spTgt spid="211"/>
                                        </p:tgtEl>
                                      </p:cBhvr>
                                    </p:animEffect>
                                  </p:childTnLst>
                                </p:cTn>
                              </p:par>
                              <p:par>
                                <p:cTn fill="hold" nodeType="withEffect" presetClass="entr" presetID="10" presetSubtype="0">
                                  <p:stCondLst>
                                    <p:cond delay="0"/>
                                  </p:stCondLst>
                                  <p:childTnLst>
                                    <p:set>
                                      <p:cBhvr>
                                        <p:cTn dur="1" fill="hold">
                                          <p:stCondLst>
                                            <p:cond delay="0"/>
                                          </p:stCondLst>
                                        </p:cTn>
                                        <p:tgtEl>
                                          <p:spTgt spid="234"/>
                                        </p:tgtEl>
                                        <p:attrNameLst>
                                          <p:attrName>style.visibility</p:attrName>
                                        </p:attrNameLst>
                                      </p:cBhvr>
                                      <p:to>
                                        <p:strVal val="visible"/>
                                      </p:to>
                                    </p:set>
                                    <p:animEffect filter="fade" transition="in">
                                      <p:cBhvr>
                                        <p:cTn dur="500"/>
                                        <p:tgtEl>
                                          <p:spTgt spid="234"/>
                                        </p:tgtEl>
                                      </p:cBhvr>
                                    </p:animEffect>
                                  </p:childTnLst>
                                </p:cTn>
                              </p:par>
                              <p:par>
                                <p:cTn fill="hold" nodeType="withEffect" presetClass="entr" presetID="10" presetSubtype="0">
                                  <p:stCondLst>
                                    <p:cond delay="0"/>
                                  </p:stCondLst>
                                  <p:childTnLst>
                                    <p:set>
                                      <p:cBhvr>
                                        <p:cTn dur="1" fill="hold">
                                          <p:stCondLst>
                                            <p:cond delay="0"/>
                                          </p:stCondLst>
                                        </p:cTn>
                                        <p:tgtEl>
                                          <p:spTgt spid="212"/>
                                        </p:tgtEl>
                                        <p:attrNameLst>
                                          <p:attrName>style.visibility</p:attrName>
                                        </p:attrNameLst>
                                      </p:cBhvr>
                                      <p:to>
                                        <p:strVal val="visible"/>
                                      </p:to>
                                    </p:set>
                                    <p:animEffect filter="fade" transition="in">
                                      <p:cBhvr>
                                        <p:cTn dur="500"/>
                                        <p:tgtEl>
                                          <p:spTgt spid="212"/>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09"/>
                                        </p:tgtEl>
                                        <p:attrNameLst>
                                          <p:attrName>style.visibility</p:attrName>
                                        </p:attrNameLst>
                                      </p:cBhvr>
                                      <p:to>
                                        <p:strVal val="visible"/>
                                      </p:to>
                                    </p:set>
                                    <p:animEffect filter="fade" transition="in">
                                      <p:cBhvr>
                                        <p:cTn dur="500"/>
                                        <p:tgtEl>
                                          <p:spTgt spid="209"/>
                                        </p:tgtEl>
                                      </p:cBhvr>
                                    </p:animEffect>
                                  </p:childTnLst>
                                </p:cTn>
                              </p:par>
                              <p:par>
                                <p:cTn fill="hold" nodeType="withEffect" presetClass="entr" presetID="10" presetSubtype="0">
                                  <p:stCondLst>
                                    <p:cond delay="0"/>
                                  </p:stCondLst>
                                  <p:childTnLst>
                                    <p:set>
                                      <p:cBhvr>
                                        <p:cTn dur="1" fill="hold">
                                          <p:stCondLst>
                                            <p:cond delay="0"/>
                                          </p:stCondLst>
                                        </p:cTn>
                                        <p:tgtEl>
                                          <p:spTgt spid="210"/>
                                        </p:tgtEl>
                                        <p:attrNameLst>
                                          <p:attrName>style.visibility</p:attrName>
                                        </p:attrNameLst>
                                      </p:cBhvr>
                                      <p:to>
                                        <p:strVal val="visible"/>
                                      </p:to>
                                    </p:set>
                                    <p:animEffect filter="fade" transition="in">
                                      <p:cBhvr>
                                        <p:cTn dur="500"/>
                                        <p:tgtEl>
                                          <p:spTgt spid="210"/>
                                        </p:tgtEl>
                                      </p:cBhvr>
                                    </p:animEffect>
                                  </p:childTnLst>
                                </p:cTn>
                              </p:par>
                              <p:par>
                                <p:cTn fill="hold" nodeType="withEffect" presetClass="entr" presetID="10" presetSubtype="0">
                                  <p:stCondLst>
                                    <p:cond delay="0"/>
                                  </p:stCondLst>
                                  <p:childTnLst>
                                    <p:set>
                                      <p:cBhvr>
                                        <p:cTn dur="1" fill="hold">
                                          <p:stCondLst>
                                            <p:cond delay="0"/>
                                          </p:stCondLst>
                                        </p:cTn>
                                        <p:tgtEl>
                                          <p:spTgt spid="231"/>
                                        </p:tgtEl>
                                        <p:attrNameLst>
                                          <p:attrName>style.visibility</p:attrName>
                                        </p:attrNameLst>
                                      </p:cBhvr>
                                      <p:to>
                                        <p:strVal val="visible"/>
                                      </p:to>
                                    </p:set>
                                    <p:animEffect filter="fade" transition="in">
                                      <p:cBhvr>
                                        <p:cTn dur="500"/>
                                        <p:tgtEl>
                                          <p:spTgt spid="231"/>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13"/>
                                        </p:tgtEl>
                                        <p:attrNameLst>
                                          <p:attrName>style.visibility</p:attrName>
                                        </p:attrNameLst>
                                      </p:cBhvr>
                                      <p:to>
                                        <p:strVal val="visible"/>
                                      </p:to>
                                    </p:set>
                                    <p:animEffect filter="fade" transition="in">
                                      <p:cBhvr>
                                        <p:cTn dur="500"/>
                                        <p:tgtEl>
                                          <p:spTgt spid="213"/>
                                        </p:tgtEl>
                                      </p:cBhvr>
                                    </p:animEffect>
                                  </p:childTnLst>
                                </p:cTn>
                              </p:par>
                              <p:par>
                                <p:cTn fill="hold" nodeType="withEffect" presetClass="entr" presetID="10" presetSubtype="0">
                                  <p:stCondLst>
                                    <p:cond delay="0"/>
                                  </p:stCondLst>
                                  <p:childTnLst>
                                    <p:set>
                                      <p:cBhvr>
                                        <p:cTn dur="1" fill="hold">
                                          <p:stCondLst>
                                            <p:cond delay="0"/>
                                          </p:stCondLst>
                                        </p:cTn>
                                        <p:tgtEl>
                                          <p:spTgt spid="214"/>
                                        </p:tgtEl>
                                        <p:attrNameLst>
                                          <p:attrName>style.visibility</p:attrName>
                                        </p:attrNameLst>
                                      </p:cBhvr>
                                      <p:to>
                                        <p:strVal val="visible"/>
                                      </p:to>
                                    </p:set>
                                    <p:animEffect filter="fade" transition="in">
                                      <p:cBhvr>
                                        <p:cTn dur="500"/>
                                        <p:tgtEl>
                                          <p:spTgt spid="214"/>
                                        </p:tgtEl>
                                      </p:cBhvr>
                                    </p:animEffect>
                                  </p:childTnLst>
                                </p:cTn>
                              </p:par>
                              <p:par>
                                <p:cTn fill="hold" nodeType="withEffect" presetClass="entr" presetID="10" presetSubtype="0">
                                  <p:stCondLst>
                                    <p:cond delay="0"/>
                                  </p:stCondLst>
                                  <p:childTnLst>
                                    <p:set>
                                      <p:cBhvr>
                                        <p:cTn dur="1" fill="hold">
                                          <p:stCondLst>
                                            <p:cond delay="0"/>
                                          </p:stCondLst>
                                        </p:cTn>
                                        <p:tgtEl>
                                          <p:spTgt spid="228"/>
                                        </p:tgtEl>
                                        <p:attrNameLst>
                                          <p:attrName>style.visibility</p:attrName>
                                        </p:attrNameLst>
                                      </p:cBhvr>
                                      <p:to>
                                        <p:strVal val="visible"/>
                                      </p:to>
                                    </p:set>
                                    <p:animEffect filter="fade" transition="in">
                                      <p:cBhvr>
                                        <p:cTn dur="500"/>
                                        <p:tgtEl>
                                          <p:spTgt spid="228"/>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18"/>
                                        </p:tgtEl>
                                        <p:attrNameLst>
                                          <p:attrName>style.visibility</p:attrName>
                                        </p:attrNameLst>
                                      </p:cBhvr>
                                      <p:to>
                                        <p:strVal val="visible"/>
                                      </p:to>
                                    </p:set>
                                    <p:animEffect filter="fade" transition="in">
                                      <p:cBhvr>
                                        <p:cTn dur="500"/>
                                        <p:tgtEl>
                                          <p:spTgt spid="218"/>
                                        </p:tgtEl>
                                      </p:cBhvr>
                                    </p:animEffect>
                                  </p:childTnLst>
                                </p:cTn>
                              </p:par>
                              <p:par>
                                <p:cTn fill="hold" nodeType="withEffect" presetClass="entr" presetID="10" presetSubtype="0">
                                  <p:stCondLst>
                                    <p:cond delay="0"/>
                                  </p:stCondLst>
                                  <p:childTnLst>
                                    <p:set>
                                      <p:cBhvr>
                                        <p:cTn dur="1" fill="hold">
                                          <p:stCondLst>
                                            <p:cond delay="0"/>
                                          </p:stCondLst>
                                        </p:cTn>
                                        <p:tgtEl>
                                          <p:spTgt spid="238"/>
                                        </p:tgtEl>
                                        <p:attrNameLst>
                                          <p:attrName>style.visibility</p:attrName>
                                        </p:attrNameLst>
                                      </p:cBhvr>
                                      <p:to>
                                        <p:strVal val="visible"/>
                                      </p:to>
                                    </p:set>
                                    <p:animEffect filter="fade" transition="in">
                                      <p:cBhvr>
                                        <p:cTn dur="500"/>
                                        <p:tgtEl>
                                          <p:spTgt spid="238"/>
                                        </p:tgtEl>
                                      </p:cBhvr>
                                    </p:animEffect>
                                  </p:childTnLst>
                                </p:cTn>
                              </p:par>
                              <p:par>
                                <p:cTn fill="hold" nodeType="withEffect" presetClass="entr" presetID="10" presetSubtype="0">
                                  <p:stCondLst>
                                    <p:cond delay="0"/>
                                  </p:stCondLst>
                                  <p:childTnLst>
                                    <p:set>
                                      <p:cBhvr>
                                        <p:cTn dur="1" fill="hold">
                                          <p:stCondLst>
                                            <p:cond delay="0"/>
                                          </p:stCondLst>
                                        </p:cTn>
                                        <p:tgtEl>
                                          <p:spTgt spid="217"/>
                                        </p:tgtEl>
                                        <p:attrNameLst>
                                          <p:attrName>style.visibility</p:attrName>
                                        </p:attrNameLst>
                                      </p:cBhvr>
                                      <p:to>
                                        <p:strVal val="visible"/>
                                      </p:to>
                                    </p:set>
                                    <p:animEffect filter="fade" transition="in">
                                      <p:cBhvr>
                                        <p:cTn dur="500"/>
                                        <p:tgtEl>
                                          <p:spTgt spid="217"/>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16"/>
                                        </p:tgtEl>
                                        <p:attrNameLst>
                                          <p:attrName>style.visibility</p:attrName>
                                        </p:attrNameLst>
                                      </p:cBhvr>
                                      <p:to>
                                        <p:strVal val="visible"/>
                                      </p:to>
                                    </p:set>
                                    <p:animEffect filter="fade" transition="in">
                                      <p:cBhvr>
                                        <p:cTn dur="500"/>
                                        <p:tgtEl>
                                          <p:spTgt spid="216"/>
                                        </p:tgtEl>
                                      </p:cBhvr>
                                    </p:animEffect>
                                  </p:childTnLst>
                                </p:cTn>
                              </p:par>
                              <p:par>
                                <p:cTn fill="hold" nodeType="withEffect" presetClass="entr" presetID="10" presetSubtype="0">
                                  <p:stCondLst>
                                    <p:cond delay="0"/>
                                  </p:stCondLst>
                                  <p:childTnLst>
                                    <p:set>
                                      <p:cBhvr>
                                        <p:cTn dur="1" fill="hold">
                                          <p:stCondLst>
                                            <p:cond delay="0"/>
                                          </p:stCondLst>
                                        </p:cTn>
                                        <p:tgtEl>
                                          <p:spTgt spid="221"/>
                                        </p:tgtEl>
                                        <p:attrNameLst>
                                          <p:attrName>style.visibility</p:attrName>
                                        </p:attrNameLst>
                                      </p:cBhvr>
                                      <p:to>
                                        <p:strVal val="visible"/>
                                      </p:to>
                                    </p:set>
                                    <p:animEffect filter="fade" transition="in">
                                      <p:cBhvr>
                                        <p:cTn dur="500"/>
                                        <p:tgtEl>
                                          <p:spTgt spid="221"/>
                                        </p:tgtEl>
                                      </p:cBhvr>
                                    </p:animEffect>
                                  </p:childTnLst>
                                </p:cTn>
                              </p:par>
                              <p:par>
                                <p:cTn fill="hold" nodeType="withEffect" presetClass="entr" presetID="10" presetSubtype="0">
                                  <p:stCondLst>
                                    <p:cond delay="0"/>
                                  </p:stCondLst>
                                  <p:childTnLst>
                                    <p:set>
                                      <p:cBhvr>
                                        <p:cTn dur="1" fill="hold">
                                          <p:stCondLst>
                                            <p:cond delay="0"/>
                                          </p:stCondLst>
                                        </p:cTn>
                                        <p:tgtEl>
                                          <p:spTgt spid="233">
                                            <p:txEl>
                                              <p:pRg end="0" st="0"/>
                                            </p:txEl>
                                          </p:spTgt>
                                        </p:tgtEl>
                                        <p:attrNameLst>
                                          <p:attrName>style.visibility</p:attrName>
                                        </p:attrNameLst>
                                      </p:cBhvr>
                                      <p:to>
                                        <p:strVal val="visible"/>
                                      </p:to>
                                    </p:set>
                                    <p:animEffect filter="fade" transition="in">
                                      <p:cBhvr>
                                        <p:cTn dur="500"/>
                                        <p:tgtEl>
                                          <p:spTgt spid="233">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19"/>
                                        </p:tgtEl>
                                        <p:attrNameLst>
                                          <p:attrName>style.visibility</p:attrName>
                                        </p:attrNameLst>
                                      </p:cBhvr>
                                      <p:to>
                                        <p:strVal val="visible"/>
                                      </p:to>
                                    </p:set>
                                    <p:animEffect filter="fade" transition="in">
                                      <p:cBhvr>
                                        <p:cTn dur="500"/>
                                        <p:tgtEl>
                                          <p:spTgt spid="219"/>
                                        </p:tgtEl>
                                      </p:cBhvr>
                                    </p:animEffect>
                                  </p:childTnLst>
                                </p:cTn>
                              </p:par>
                              <p:par>
                                <p:cTn fill="hold" nodeType="withEffect" presetClass="entr" presetID="10" presetSubtype="0">
                                  <p:stCondLst>
                                    <p:cond delay="0"/>
                                  </p:stCondLst>
                                  <p:childTnLst>
                                    <p:set>
                                      <p:cBhvr>
                                        <p:cTn dur="1" fill="hold">
                                          <p:stCondLst>
                                            <p:cond delay="0"/>
                                          </p:stCondLst>
                                        </p:cTn>
                                        <p:tgtEl>
                                          <p:spTgt spid="242"/>
                                        </p:tgtEl>
                                        <p:attrNameLst>
                                          <p:attrName>style.visibility</p:attrName>
                                        </p:attrNameLst>
                                      </p:cBhvr>
                                      <p:to>
                                        <p:strVal val="visible"/>
                                      </p:to>
                                    </p:set>
                                    <p:animEffect filter="fade" transition="in">
                                      <p:cBhvr>
                                        <p:cTn dur="500"/>
                                        <p:tgtEl>
                                          <p:spTgt spid="242"/>
                                        </p:tgtEl>
                                      </p:cBhvr>
                                    </p:animEffect>
                                  </p:childTnLst>
                                </p:cTn>
                              </p:par>
                              <p:par>
                                <p:cTn fill="hold" nodeType="withEffect" presetClass="entr" presetID="10" presetSubtype="0">
                                  <p:stCondLst>
                                    <p:cond delay="0"/>
                                  </p:stCondLst>
                                  <p:childTnLst>
                                    <p:set>
                                      <p:cBhvr>
                                        <p:cTn dur="1" fill="hold">
                                          <p:stCondLst>
                                            <p:cond delay="0"/>
                                          </p:stCondLst>
                                        </p:cTn>
                                        <p:tgtEl>
                                          <p:spTgt spid="220"/>
                                        </p:tgtEl>
                                        <p:attrNameLst>
                                          <p:attrName>style.visibility</p:attrName>
                                        </p:attrNameLst>
                                      </p:cBhvr>
                                      <p:to>
                                        <p:strVal val="visible"/>
                                      </p:to>
                                    </p:set>
                                    <p:animEffect filter="fade" transition="in">
                                      <p:cBhvr>
                                        <p:cTn dur="500"/>
                                        <p:tgtEl>
                                          <p:spTgt spid="220"/>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0" name="Shape 250"/>
        <p:cNvGrpSpPr/>
        <p:nvPr/>
      </p:nvGrpSpPr>
      <p:grpSpPr>
        <a:xfrm>
          <a:off x="0" y="0"/>
          <a:ext cx="0" cy="0"/>
          <a:chOff x="0" y="0"/>
          <a:chExt cx="0" cy="0"/>
        </a:xfrm>
      </p:grpSpPr>
      <p:sp>
        <p:nvSpPr>
          <p:cNvPr id="251" name="Google Shape;251;p25"/>
          <p:cNvSpPr txBox="1"/>
          <p:nvPr>
            <p:ph type="title"/>
          </p:nvPr>
        </p:nvSpPr>
        <p:spPr>
          <a:xfrm>
            <a:off x="4168851" y="2571750"/>
            <a:ext cx="4975149" cy="648900"/>
          </a:xfrm>
          <a:prstGeom prst="rect">
            <a:avLst/>
          </a:prstGeom>
          <a:noFill/>
          <a:ln>
            <a:noFill/>
          </a:ln>
        </p:spPr>
        <p:txBody>
          <a:bodyPr anchorCtr="0" anchor="ctr" bIns="91425" lIns="91425" spcFirstLastPara="1" rIns="91425" wrap="square" tIns="91425">
            <a:noAutofit/>
          </a:bodyPr>
          <a:lstStyle/>
          <a:p>
            <a:pPr indent="0" lvl="0" marL="0" rtl="0" algn="l">
              <a:lnSpc>
                <a:spcPct val="100000"/>
              </a:lnSpc>
              <a:spcBef>
                <a:spcPts val="0"/>
              </a:spcBef>
              <a:spcAft>
                <a:spcPts val="0"/>
              </a:spcAft>
              <a:buSzPts val="3600"/>
              <a:buNone/>
            </a:pPr>
            <a:r>
              <a:rPr b="1" lang="th-TH" sz="5000"/>
              <a:t>การพัฒนาขั้นที่ 1</a:t>
            </a:r>
            <a:endParaRPr b="1" sz="5000"/>
          </a:p>
        </p:txBody>
      </p:sp>
      <p:sp>
        <p:nvSpPr>
          <p:cNvPr id="252" name="Google Shape;252;p25"/>
          <p:cNvSpPr txBox="1"/>
          <p:nvPr>
            <p:ph idx="2" type="title"/>
          </p:nvPr>
        </p:nvSpPr>
        <p:spPr>
          <a:xfrm>
            <a:off x="4168851" y="1402325"/>
            <a:ext cx="1650900" cy="978300"/>
          </a:xfrm>
          <a:prstGeom prst="rect">
            <a:avLst/>
          </a:prstGeom>
          <a:noFill/>
          <a:ln>
            <a:noFill/>
          </a:ln>
        </p:spPr>
        <p:txBody>
          <a:bodyPr anchorCtr="0" anchor="ctr" bIns="91425" lIns="91425" spcFirstLastPara="1" rIns="91425" wrap="square" tIns="91425">
            <a:noAutofit/>
          </a:bodyPr>
          <a:lstStyle/>
          <a:p>
            <a:pPr indent="0" lvl="0" marL="0" rtl="0" algn="l">
              <a:lnSpc>
                <a:spcPct val="100000"/>
              </a:lnSpc>
              <a:spcBef>
                <a:spcPts val="0"/>
              </a:spcBef>
              <a:spcAft>
                <a:spcPts val="0"/>
              </a:spcAft>
              <a:buSzPts val="6000"/>
              <a:buNone/>
            </a:pPr>
            <a:r>
              <a:rPr b="1" lang="th-TH"/>
              <a:t>02</a:t>
            </a:r>
            <a:endParaRPr b="1"/>
          </a:p>
        </p:txBody>
      </p:sp>
      <p:pic>
        <p:nvPicPr>
          <p:cNvPr descr="Math Class Images - Free Download on Freepik" id="253" name="Google Shape;253;p25"/>
          <p:cNvPicPr preferRelativeResize="0"/>
          <p:nvPr/>
        </p:nvPicPr>
        <p:blipFill rotWithShape="1">
          <a:blip r:embed="rId3">
            <a:alphaModFix/>
          </a:blip>
          <a:srcRect b="0" l="0" r="0" t="0"/>
          <a:stretch/>
        </p:blipFill>
        <p:spPr>
          <a:xfrm>
            <a:off x="347285" y="1022106"/>
            <a:ext cx="4078815" cy="2717038"/>
          </a:xfrm>
          <a:prstGeom prst="rect">
            <a:avLst/>
          </a:prstGeom>
          <a:noFill/>
          <a:ln>
            <a:noFill/>
          </a:ln>
        </p:spPr>
      </p:pic>
      <p:pic>
        <p:nvPicPr>
          <p:cNvPr id="254" name="Google Shape;254;p25"/>
          <p:cNvPicPr preferRelativeResize="0"/>
          <p:nvPr/>
        </p:nvPicPr>
        <p:blipFill rotWithShape="1">
          <a:blip r:embed="rId4">
            <a:alphaModFix/>
          </a:blip>
          <a:srcRect b="0" l="0" r="0" t="0"/>
          <a:stretch/>
        </p:blipFill>
        <p:spPr>
          <a:xfrm>
            <a:off x="7973212" y="285359"/>
            <a:ext cx="1314633" cy="352474"/>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Minimalist Business Slides XL by Slidesgo">
  <a:themeElements>
    <a:clrScheme name="Simple Light">
      <a:dk1>
        <a:srgbClr val="000000"/>
      </a:dk1>
      <a:lt1>
        <a:srgbClr val="F5F2EE"/>
      </a:lt1>
      <a:dk2>
        <a:srgbClr val="000000"/>
      </a:dk2>
      <a:lt2>
        <a:srgbClr val="EEEEEE"/>
      </a:lt2>
      <a:accent1>
        <a:srgbClr val="3F3533"/>
      </a:accent1>
      <a:accent2>
        <a:srgbClr val="3F3533"/>
      </a:accent2>
      <a:accent3>
        <a:srgbClr val="3F3533"/>
      </a:accent3>
      <a:accent4>
        <a:srgbClr val="3F3533"/>
      </a:accent4>
      <a:accent5>
        <a:srgbClr val="3F3533"/>
      </a:accent5>
      <a:accent6>
        <a:srgbClr val="3F3533"/>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